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59" r:id="rId3"/>
    <p:sldId id="262" r:id="rId4"/>
    <p:sldId id="264" r:id="rId5"/>
    <p:sldId id="272" r:id="rId6"/>
    <p:sldId id="270" r:id="rId7"/>
    <p:sldId id="274" r:id="rId8"/>
    <p:sldId id="266" r:id="rId9"/>
    <p:sldId id="268" r:id="rId10"/>
    <p:sldId id="291" r:id="rId11"/>
    <p:sldId id="293" r:id="rId12"/>
    <p:sldId id="276" r:id="rId13"/>
    <p:sldId id="278" r:id="rId14"/>
    <p:sldId id="289" r:id="rId15"/>
    <p:sldId id="280" r:id="rId16"/>
    <p:sldId id="282" r:id="rId17"/>
    <p:sldId id="284" r:id="rId18"/>
    <p:sldId id="288" r:id="rId19"/>
  </p:sldIdLst>
  <p:sldSz cx="10287000" cy="10287000"/>
  <p:notesSz cx="6797675" cy="9926638"/>
  <p:defaultTextStyle>
    <a:defPPr>
      <a:defRPr lang="en-US"/>
    </a:defPPr>
    <a:lvl1pPr marL="0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6264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2527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8793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5057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1321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7584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43850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50114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B11"/>
    <a:srgbClr val="006C35"/>
    <a:srgbClr val="FFFF00"/>
    <a:srgbClr val="D6ED8C"/>
    <a:srgbClr val="F7FFD9"/>
    <a:srgbClr val="C7E0A4"/>
    <a:srgbClr val="EFEADE"/>
    <a:srgbClr val="FFBF66"/>
    <a:srgbClr val="DDEBAB"/>
    <a:srgbClr val="F1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DC2D7-BD06-0249-4C9B-075DE635A7E2}" v="583" dt="2026-03-02T09:20:07.440"/>
    <p1510:client id="{5870A707-684F-5716-DD66-5752BF870791}" v="615" dt="2026-03-03T09:52:02.593"/>
    <p1510:client id="{5D5E6482-34CC-25B7-544C-A9393D374D66}" v="2" dt="2026-03-02T07:29:43.929"/>
    <p1510:client id="{8FEDC75A-34B0-74AA-A37F-72835BF9FD65}" v="72" dt="2026-03-03T08:47:52.926"/>
    <p1510:client id="{ACDB9A4A-8F2B-01D3-9A70-EDAF49AB279C}" v="1659" dt="2026-03-03T03:23:04.029"/>
    <p1510:client id="{B8C79783-84D4-B633-CA2E-600F30FC63BC}" v="581" dt="2026-03-03T04:07:44.808"/>
    <p1510:client id="{C33A3E18-0B26-10D8-FE63-90E6C1C44A05}" v="29" dt="2026-03-03T09:54:57.563"/>
    <p1510:client id="{E810DB74-F4B9-C94C-7107-DA5EFD7E4F98}" v="38" dt="2026-03-04T06:42:45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58"/>
  </p:normalViewPr>
  <p:slideViewPr>
    <p:cSldViewPr snapToGrid="0">
      <p:cViewPr varScale="1">
        <p:scale>
          <a:sx n="73" d="100"/>
          <a:sy n="73" d="100"/>
        </p:scale>
        <p:origin x="25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E2BED-330F-B147-AB56-0D22C264FB8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24025" y="1241425"/>
            <a:ext cx="33496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80BE-73EF-E644-B87A-0D1E788D1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9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1pPr>
    <a:lvl2pPr marL="666233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2pPr>
    <a:lvl3pPr marL="1332465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3pPr>
    <a:lvl4pPr marL="1998698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4pPr>
    <a:lvl5pPr marL="2664931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5pPr>
    <a:lvl6pPr marL="3331163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6pPr>
    <a:lvl7pPr marL="3997396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7pPr>
    <a:lvl8pPr marL="4663629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8pPr>
    <a:lvl9pPr marL="5329861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44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17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95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6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4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12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47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8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8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9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7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37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2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03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2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97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8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6" y="1683545"/>
            <a:ext cx="8743950" cy="3581400"/>
          </a:xfrm>
        </p:spPr>
        <p:txBody>
          <a:bodyPr anchor="b"/>
          <a:lstStyle>
            <a:lvl1pPr algn="ctr">
              <a:defRPr sz="528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6" y="5403058"/>
            <a:ext cx="7715251" cy="2483643"/>
          </a:xfrm>
        </p:spPr>
        <p:txBody>
          <a:bodyPr/>
          <a:lstStyle>
            <a:lvl1pPr marL="0" indent="0" algn="ctr">
              <a:buNone/>
              <a:defRPr sz="2113"/>
            </a:lvl1pPr>
            <a:lvl2pPr marL="402545" indent="0" algn="ctr">
              <a:buNone/>
              <a:defRPr sz="1760"/>
            </a:lvl2pPr>
            <a:lvl3pPr marL="805094" indent="0" algn="ctr">
              <a:buNone/>
              <a:defRPr sz="1585"/>
            </a:lvl3pPr>
            <a:lvl4pPr marL="1207639" indent="0" algn="ctr">
              <a:buNone/>
              <a:defRPr sz="1410"/>
            </a:lvl4pPr>
            <a:lvl5pPr marL="1610185" indent="0" algn="ctr">
              <a:buNone/>
              <a:defRPr sz="1410"/>
            </a:lvl5pPr>
            <a:lvl6pPr marL="2012730" indent="0" algn="ctr">
              <a:buNone/>
              <a:defRPr sz="1410"/>
            </a:lvl6pPr>
            <a:lvl7pPr marL="2415278" indent="0" algn="ctr">
              <a:buNone/>
              <a:defRPr sz="1410"/>
            </a:lvl7pPr>
            <a:lvl8pPr marL="2817824" indent="0" algn="ctr">
              <a:buNone/>
              <a:defRPr sz="1410"/>
            </a:lvl8pPr>
            <a:lvl9pPr marL="3220369" indent="0" algn="ctr">
              <a:buNone/>
              <a:defRPr sz="141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3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7" y="547688"/>
            <a:ext cx="2218136" cy="871775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3" y="547688"/>
            <a:ext cx="6525816" cy="871775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5" y="2564609"/>
            <a:ext cx="8872539" cy="4279106"/>
          </a:xfrm>
        </p:spPr>
        <p:txBody>
          <a:bodyPr anchor="b"/>
          <a:lstStyle>
            <a:lvl1pPr>
              <a:defRPr sz="528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5" y="6884199"/>
            <a:ext cx="8872539" cy="2250282"/>
          </a:xfrm>
        </p:spPr>
        <p:txBody>
          <a:bodyPr/>
          <a:lstStyle>
            <a:lvl1pPr marL="0" indent="0">
              <a:buNone/>
              <a:defRPr sz="2113">
                <a:solidFill>
                  <a:schemeClr val="tx1">
                    <a:tint val="82000"/>
                  </a:schemeClr>
                </a:solidFill>
              </a:defRPr>
            </a:lvl1pPr>
            <a:lvl2pPr marL="402545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2pPr>
            <a:lvl3pPr marL="805094" indent="0">
              <a:buNone/>
              <a:defRPr sz="1585">
                <a:solidFill>
                  <a:schemeClr val="tx1">
                    <a:tint val="82000"/>
                  </a:schemeClr>
                </a:solidFill>
              </a:defRPr>
            </a:lvl3pPr>
            <a:lvl4pPr marL="1207639" indent="0">
              <a:buNone/>
              <a:defRPr sz="1410">
                <a:solidFill>
                  <a:schemeClr val="tx1">
                    <a:tint val="82000"/>
                  </a:schemeClr>
                </a:solidFill>
              </a:defRPr>
            </a:lvl4pPr>
            <a:lvl5pPr marL="1610185" indent="0">
              <a:buNone/>
              <a:defRPr sz="1410">
                <a:solidFill>
                  <a:schemeClr val="tx1">
                    <a:tint val="82000"/>
                  </a:schemeClr>
                </a:solidFill>
              </a:defRPr>
            </a:lvl5pPr>
            <a:lvl6pPr marL="2012730" indent="0">
              <a:buNone/>
              <a:defRPr sz="1410">
                <a:solidFill>
                  <a:schemeClr val="tx1">
                    <a:tint val="82000"/>
                  </a:schemeClr>
                </a:solidFill>
              </a:defRPr>
            </a:lvl6pPr>
            <a:lvl7pPr marL="2415278" indent="0">
              <a:buNone/>
              <a:defRPr sz="1410">
                <a:solidFill>
                  <a:schemeClr val="tx1">
                    <a:tint val="82000"/>
                  </a:schemeClr>
                </a:solidFill>
              </a:defRPr>
            </a:lvl7pPr>
            <a:lvl8pPr marL="2817824" indent="0">
              <a:buNone/>
              <a:defRPr sz="1410">
                <a:solidFill>
                  <a:schemeClr val="tx1">
                    <a:tint val="82000"/>
                  </a:schemeClr>
                </a:solidFill>
              </a:defRPr>
            </a:lvl8pPr>
            <a:lvl9pPr marL="3220369" indent="0">
              <a:buNone/>
              <a:defRPr sz="141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1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2" y="2738438"/>
            <a:ext cx="4371975" cy="65270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6" y="2738438"/>
            <a:ext cx="4371975" cy="65270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6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0" y="547694"/>
            <a:ext cx="8872539" cy="19883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3" y="2521746"/>
            <a:ext cx="4351882" cy="1235869"/>
          </a:xfrm>
        </p:spPr>
        <p:txBody>
          <a:bodyPr anchor="b"/>
          <a:lstStyle>
            <a:lvl1pPr marL="0" indent="0">
              <a:buNone/>
              <a:defRPr sz="2113" b="1"/>
            </a:lvl1pPr>
            <a:lvl2pPr marL="402545" indent="0">
              <a:buNone/>
              <a:defRPr sz="1760" b="1"/>
            </a:lvl2pPr>
            <a:lvl3pPr marL="805094" indent="0">
              <a:buNone/>
              <a:defRPr sz="1585" b="1"/>
            </a:lvl3pPr>
            <a:lvl4pPr marL="1207639" indent="0">
              <a:buNone/>
              <a:defRPr sz="1410" b="1"/>
            </a:lvl4pPr>
            <a:lvl5pPr marL="1610185" indent="0">
              <a:buNone/>
              <a:defRPr sz="1410" b="1"/>
            </a:lvl5pPr>
            <a:lvl6pPr marL="2012730" indent="0">
              <a:buNone/>
              <a:defRPr sz="1410" b="1"/>
            </a:lvl6pPr>
            <a:lvl7pPr marL="2415278" indent="0">
              <a:buNone/>
              <a:defRPr sz="1410" b="1"/>
            </a:lvl7pPr>
            <a:lvl8pPr marL="2817824" indent="0">
              <a:buNone/>
              <a:defRPr sz="1410" b="1"/>
            </a:lvl8pPr>
            <a:lvl9pPr marL="3220369" indent="0">
              <a:buNone/>
              <a:defRPr sz="141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3" y="3757612"/>
            <a:ext cx="4351882" cy="55268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6" y="2521746"/>
            <a:ext cx="4373316" cy="1235869"/>
          </a:xfrm>
        </p:spPr>
        <p:txBody>
          <a:bodyPr anchor="b"/>
          <a:lstStyle>
            <a:lvl1pPr marL="0" indent="0">
              <a:buNone/>
              <a:defRPr sz="2113" b="1"/>
            </a:lvl1pPr>
            <a:lvl2pPr marL="402545" indent="0">
              <a:buNone/>
              <a:defRPr sz="1760" b="1"/>
            </a:lvl2pPr>
            <a:lvl3pPr marL="805094" indent="0">
              <a:buNone/>
              <a:defRPr sz="1585" b="1"/>
            </a:lvl3pPr>
            <a:lvl4pPr marL="1207639" indent="0">
              <a:buNone/>
              <a:defRPr sz="1410" b="1"/>
            </a:lvl4pPr>
            <a:lvl5pPr marL="1610185" indent="0">
              <a:buNone/>
              <a:defRPr sz="1410" b="1"/>
            </a:lvl5pPr>
            <a:lvl6pPr marL="2012730" indent="0">
              <a:buNone/>
              <a:defRPr sz="1410" b="1"/>
            </a:lvl6pPr>
            <a:lvl7pPr marL="2415278" indent="0">
              <a:buNone/>
              <a:defRPr sz="1410" b="1"/>
            </a:lvl7pPr>
            <a:lvl8pPr marL="2817824" indent="0">
              <a:buNone/>
              <a:defRPr sz="1410" b="1"/>
            </a:lvl8pPr>
            <a:lvl9pPr marL="3220369" indent="0">
              <a:buNone/>
              <a:defRPr sz="141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6" y="3757612"/>
            <a:ext cx="4373316" cy="55268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2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4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3" y="685802"/>
            <a:ext cx="3317826" cy="2400300"/>
          </a:xfrm>
        </p:spPr>
        <p:txBody>
          <a:bodyPr anchor="b"/>
          <a:lstStyle>
            <a:lvl1pPr>
              <a:defRPr sz="281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8" y="1481142"/>
            <a:ext cx="5207793" cy="7310437"/>
          </a:xfrm>
        </p:spPr>
        <p:txBody>
          <a:bodyPr/>
          <a:lstStyle>
            <a:lvl1pPr>
              <a:defRPr sz="2817"/>
            </a:lvl1pPr>
            <a:lvl2pPr>
              <a:defRPr sz="2467"/>
            </a:lvl2pPr>
            <a:lvl3pPr>
              <a:defRPr sz="2113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3" y="3086100"/>
            <a:ext cx="3317826" cy="5717381"/>
          </a:xfrm>
        </p:spPr>
        <p:txBody>
          <a:bodyPr/>
          <a:lstStyle>
            <a:lvl1pPr marL="0" indent="0">
              <a:buNone/>
              <a:defRPr sz="1410"/>
            </a:lvl1pPr>
            <a:lvl2pPr marL="402545" indent="0">
              <a:buNone/>
              <a:defRPr sz="1232"/>
            </a:lvl2pPr>
            <a:lvl3pPr marL="805094" indent="0">
              <a:buNone/>
              <a:defRPr sz="1057"/>
            </a:lvl3pPr>
            <a:lvl4pPr marL="1207639" indent="0">
              <a:buNone/>
              <a:defRPr sz="881"/>
            </a:lvl4pPr>
            <a:lvl5pPr marL="1610185" indent="0">
              <a:buNone/>
              <a:defRPr sz="881"/>
            </a:lvl5pPr>
            <a:lvl6pPr marL="2012730" indent="0">
              <a:buNone/>
              <a:defRPr sz="881"/>
            </a:lvl6pPr>
            <a:lvl7pPr marL="2415278" indent="0">
              <a:buNone/>
              <a:defRPr sz="881"/>
            </a:lvl7pPr>
            <a:lvl8pPr marL="2817824" indent="0">
              <a:buNone/>
              <a:defRPr sz="881"/>
            </a:lvl8pPr>
            <a:lvl9pPr marL="3220369" indent="0">
              <a:buNone/>
              <a:defRPr sz="8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3" y="685802"/>
            <a:ext cx="3317826" cy="2400300"/>
          </a:xfrm>
        </p:spPr>
        <p:txBody>
          <a:bodyPr anchor="b"/>
          <a:lstStyle>
            <a:lvl1pPr>
              <a:defRPr sz="281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8" y="1481142"/>
            <a:ext cx="5207793" cy="7310437"/>
          </a:xfrm>
        </p:spPr>
        <p:txBody>
          <a:bodyPr anchor="t"/>
          <a:lstStyle>
            <a:lvl1pPr marL="0" indent="0">
              <a:buNone/>
              <a:defRPr sz="2817"/>
            </a:lvl1pPr>
            <a:lvl2pPr marL="402545" indent="0">
              <a:buNone/>
              <a:defRPr sz="2467"/>
            </a:lvl2pPr>
            <a:lvl3pPr marL="805094" indent="0">
              <a:buNone/>
              <a:defRPr sz="2113"/>
            </a:lvl3pPr>
            <a:lvl4pPr marL="1207639" indent="0">
              <a:buNone/>
              <a:defRPr sz="1760"/>
            </a:lvl4pPr>
            <a:lvl5pPr marL="1610185" indent="0">
              <a:buNone/>
              <a:defRPr sz="1760"/>
            </a:lvl5pPr>
            <a:lvl6pPr marL="2012730" indent="0">
              <a:buNone/>
              <a:defRPr sz="1760"/>
            </a:lvl6pPr>
            <a:lvl7pPr marL="2415278" indent="0">
              <a:buNone/>
              <a:defRPr sz="1760"/>
            </a:lvl7pPr>
            <a:lvl8pPr marL="2817824" indent="0">
              <a:buNone/>
              <a:defRPr sz="1760"/>
            </a:lvl8pPr>
            <a:lvl9pPr marL="3220369" indent="0">
              <a:buNone/>
              <a:defRPr sz="176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3" y="3086100"/>
            <a:ext cx="3317826" cy="5717381"/>
          </a:xfrm>
        </p:spPr>
        <p:txBody>
          <a:bodyPr/>
          <a:lstStyle>
            <a:lvl1pPr marL="0" indent="0">
              <a:buNone/>
              <a:defRPr sz="1410"/>
            </a:lvl1pPr>
            <a:lvl2pPr marL="402545" indent="0">
              <a:buNone/>
              <a:defRPr sz="1232"/>
            </a:lvl2pPr>
            <a:lvl3pPr marL="805094" indent="0">
              <a:buNone/>
              <a:defRPr sz="1057"/>
            </a:lvl3pPr>
            <a:lvl4pPr marL="1207639" indent="0">
              <a:buNone/>
              <a:defRPr sz="881"/>
            </a:lvl4pPr>
            <a:lvl5pPr marL="1610185" indent="0">
              <a:buNone/>
              <a:defRPr sz="881"/>
            </a:lvl5pPr>
            <a:lvl6pPr marL="2012730" indent="0">
              <a:buNone/>
              <a:defRPr sz="881"/>
            </a:lvl6pPr>
            <a:lvl7pPr marL="2415278" indent="0">
              <a:buNone/>
              <a:defRPr sz="881"/>
            </a:lvl7pPr>
            <a:lvl8pPr marL="2817824" indent="0">
              <a:buNone/>
              <a:defRPr sz="881"/>
            </a:lvl8pPr>
            <a:lvl9pPr marL="3220369" indent="0">
              <a:buNone/>
              <a:defRPr sz="8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5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2" y="547694"/>
            <a:ext cx="8872539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2" y="2738438"/>
            <a:ext cx="8872539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3" y="9534528"/>
            <a:ext cx="231457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2B5FB8-2F62-3844-934F-1A2B4E425D6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70" y="9534528"/>
            <a:ext cx="3471862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8" y="9534528"/>
            <a:ext cx="231457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8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156" rtl="0" eaLnBrk="1" latinLnBrk="0" hangingPunct="1">
        <a:lnSpc>
          <a:spcPct val="90000"/>
        </a:lnSpc>
        <a:spcBef>
          <a:spcPct val="0"/>
        </a:spcBef>
        <a:buNone/>
        <a:defRPr sz="52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88" indent="-274288" algn="l" defTabSz="1097156" rtl="0" eaLnBrk="1" latinLnBrk="0" hangingPunct="1">
        <a:lnSpc>
          <a:spcPct val="90000"/>
        </a:lnSpc>
        <a:spcBef>
          <a:spcPts val="1199"/>
        </a:spcBef>
        <a:buFont typeface="Arial" panose="020B0604020202020204" pitchFamily="34" charset="0"/>
        <a:buChar char="•"/>
        <a:defRPr sz="3361" kern="1200">
          <a:solidFill>
            <a:schemeClr val="tx1"/>
          </a:solidFill>
          <a:latin typeface="+mn-lt"/>
          <a:ea typeface="+mn-ea"/>
          <a:cs typeface="+mn-cs"/>
        </a:defRPr>
      </a:lvl1pPr>
      <a:lvl2pPr marL="822867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881" kern="1200">
          <a:solidFill>
            <a:schemeClr val="tx1"/>
          </a:solidFill>
          <a:latin typeface="+mn-lt"/>
          <a:ea typeface="+mn-ea"/>
          <a:cs typeface="+mn-cs"/>
        </a:defRPr>
      </a:lvl2pPr>
      <a:lvl3pPr marL="1371444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20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468599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3017176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565755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4114331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662911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1pPr>
      <a:lvl2pPr marL="548577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2pPr>
      <a:lvl3pPr marL="1097156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3pPr>
      <a:lvl4pPr marL="1645732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194311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42888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91467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840043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388620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png"/><Relationship Id="rId26" Type="http://schemas.microsoft.com/office/2007/relationships/hdphoto" Target="../media/hdphoto4.wdp"/><Relationship Id="rId3" Type="http://schemas.openxmlformats.org/officeDocument/2006/relationships/image" Target="../media/image1.png"/><Relationship Id="rId21" Type="http://schemas.openxmlformats.org/officeDocument/2006/relationships/image" Target="../media/image6.png"/><Relationship Id="rId17" Type="http://schemas.microsoft.com/office/2007/relationships/hdphoto" Target="../media/hdphoto1.wdp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20" Type="http://schemas.openxmlformats.org/officeDocument/2006/relationships/image" Target="../media/image14.sv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6.svg"/><Relationship Id="rId23" Type="http://schemas.microsoft.com/office/2007/relationships/hdphoto" Target="../media/hdphoto3.wdp"/><Relationship Id="rId28" Type="http://schemas.openxmlformats.org/officeDocument/2006/relationships/image" Target="../media/image17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22" Type="http://schemas.openxmlformats.org/officeDocument/2006/relationships/image" Target="../media/image7.png"/><Relationship Id="rId27" Type="http://schemas.openxmlformats.org/officeDocument/2006/relationships/image" Target="../media/image10.png"/><Relationship Id="rId30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8" Type="http://schemas.openxmlformats.org/officeDocument/2006/relationships/image" Target="../media/image14.svg"/><Relationship Id="rId26" Type="http://schemas.openxmlformats.org/officeDocument/2006/relationships/image" Target="../media/image14.sv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12.png"/><Relationship Id="rId33" Type="http://schemas.openxmlformats.org/officeDocument/2006/relationships/image" Target="../media/image14.svg"/><Relationship Id="rId2" Type="http://schemas.openxmlformats.org/officeDocument/2006/relationships/notesSlide" Target="../notesSlides/notesSlide1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24" Type="http://schemas.openxmlformats.org/officeDocument/2006/relationships/image" Target="../media/image6.png"/><Relationship Id="rId32" Type="http://schemas.openxmlformats.org/officeDocument/2006/relationships/image" Target="../media/image14.svg"/><Relationship Id="rId5" Type="http://schemas.openxmlformats.org/officeDocument/2006/relationships/image" Target="../media/image11.png"/><Relationship Id="rId15" Type="http://schemas.openxmlformats.org/officeDocument/2006/relationships/image" Target="../media/image60.svg"/><Relationship Id="rId23" Type="http://schemas.openxmlformats.org/officeDocument/2006/relationships/image" Target="../media/image170.svg"/><Relationship Id="rId28" Type="http://schemas.openxmlformats.org/officeDocument/2006/relationships/image" Target="../media/image14.svg"/><Relationship Id="rId19" Type="http://schemas.openxmlformats.org/officeDocument/2006/relationships/image" Target="../media/image13.png"/><Relationship Id="rId31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27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21" Type="http://schemas.openxmlformats.org/officeDocument/2006/relationships/image" Target="../media/image6.png"/><Relationship Id="rId34" Type="http://schemas.openxmlformats.org/officeDocument/2006/relationships/image" Target="../media/image8.PNG"/><Relationship Id="rId7" Type="http://schemas.openxmlformats.org/officeDocument/2006/relationships/image" Target="../media/image2.png"/><Relationship Id="rId25" Type="http://schemas.openxmlformats.org/officeDocument/2006/relationships/image" Target="../media/image14.svg"/><Relationship Id="rId33" Type="http://schemas.openxmlformats.org/officeDocument/2006/relationships/image" Target="../media/image14.svg"/><Relationship Id="rId38" Type="http://schemas.openxmlformats.org/officeDocument/2006/relationships/image" Target="../media/image14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png"/><Relationship Id="rId20" Type="http://schemas.openxmlformats.org/officeDocument/2006/relationships/image" Target="../media/image170.sv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32" Type="http://schemas.openxmlformats.org/officeDocument/2006/relationships/image" Target="../media/image14.svg"/><Relationship Id="rId37" Type="http://schemas.openxmlformats.org/officeDocument/2006/relationships/image" Target="../media/image12.png"/><Relationship Id="rId5" Type="http://schemas.openxmlformats.org/officeDocument/2006/relationships/image" Target="../media/image11.png"/><Relationship Id="rId15" Type="http://schemas.openxmlformats.org/officeDocument/2006/relationships/image" Target="../media/image60.svg"/><Relationship Id="rId23" Type="http://schemas.microsoft.com/office/2007/relationships/hdphoto" Target="../media/hdphoto2.wdp"/><Relationship Id="rId36" Type="http://schemas.openxmlformats.org/officeDocument/2006/relationships/image" Target="../media/image14.svg"/><Relationship Id="rId31" Type="http://schemas.openxmlformats.org/officeDocument/2006/relationships/image" Target="../media/image14.svg"/><Relationship Id="rId4" Type="http://schemas.openxmlformats.org/officeDocument/2006/relationships/image" Target="../media/image9.png"/><Relationship Id="rId22" Type="http://schemas.openxmlformats.org/officeDocument/2006/relationships/image" Target="../media/image5.png"/><Relationship Id="rId35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image" Target="../media/image14.svg"/><Relationship Id="rId26" Type="http://schemas.openxmlformats.org/officeDocument/2006/relationships/image" Target="../media/image14.svg"/><Relationship Id="rId3" Type="http://schemas.openxmlformats.org/officeDocument/2006/relationships/image" Target="../media/image1.png"/><Relationship Id="rId21" Type="http://schemas.openxmlformats.org/officeDocument/2006/relationships/image" Target="../media/image6.png"/><Relationship Id="rId7" Type="http://schemas.openxmlformats.org/officeDocument/2006/relationships/image" Target="../media/image13.png"/><Relationship Id="rId25" Type="http://schemas.openxmlformats.org/officeDocument/2006/relationships/image" Target="../media/image14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.png"/><Relationship Id="rId20" Type="http://schemas.openxmlformats.org/officeDocument/2006/relationships/image" Target="../media/image170.sv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15" Type="http://schemas.openxmlformats.org/officeDocument/2006/relationships/image" Target="../media/image60.svg"/><Relationship Id="rId23" Type="http://schemas.microsoft.com/office/2007/relationships/hdphoto" Target="../media/hdphoto2.wdp"/><Relationship Id="rId4" Type="http://schemas.openxmlformats.org/officeDocument/2006/relationships/image" Target="../media/image9.png"/><Relationship Id="rId2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21" Type="http://schemas.openxmlformats.org/officeDocument/2006/relationships/image" Target="../media/image6.png"/><Relationship Id="rId7" Type="http://schemas.openxmlformats.org/officeDocument/2006/relationships/image" Target="../media/image2.png"/><Relationship Id="rId25" Type="http://schemas.microsoft.com/office/2007/relationships/hdphoto" Target="../media/hdphoto3.wdp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.png"/><Relationship Id="rId20" Type="http://schemas.openxmlformats.org/officeDocument/2006/relationships/image" Target="../media/image170.svg"/><Relationship Id="rId29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24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60.svg"/><Relationship Id="rId23" Type="http://schemas.microsoft.com/office/2007/relationships/hdphoto" Target="../media/hdphoto2.wdp"/><Relationship Id="rId28" Type="http://schemas.openxmlformats.org/officeDocument/2006/relationships/image" Target="../media/image14.svg"/><Relationship Id="rId4" Type="http://schemas.openxmlformats.org/officeDocument/2006/relationships/image" Target="../media/image9.png"/><Relationship Id="rId22" Type="http://schemas.openxmlformats.org/officeDocument/2006/relationships/image" Target="../media/image5.png"/><Relationship Id="rId27" Type="http://schemas.openxmlformats.org/officeDocument/2006/relationships/image" Target="../media/image14.svg"/><Relationship Id="rId30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21" Type="http://schemas.openxmlformats.org/officeDocument/2006/relationships/image" Target="../media/image6.png"/><Relationship Id="rId7" Type="http://schemas.openxmlformats.org/officeDocument/2006/relationships/image" Target="../media/image2.png"/><Relationship Id="rId25" Type="http://schemas.microsoft.com/office/2007/relationships/hdphoto" Target="../media/hdphoto3.wdp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.png"/><Relationship Id="rId20" Type="http://schemas.openxmlformats.org/officeDocument/2006/relationships/image" Target="../media/image170.sv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24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60.svg"/><Relationship Id="rId23" Type="http://schemas.microsoft.com/office/2007/relationships/hdphoto" Target="../media/hdphoto2.wdp"/><Relationship Id="rId28" Type="http://schemas.openxmlformats.org/officeDocument/2006/relationships/image" Target="../media/image14.svg"/><Relationship Id="rId4" Type="http://schemas.openxmlformats.org/officeDocument/2006/relationships/image" Target="../media/image9.png"/><Relationship Id="rId22" Type="http://schemas.openxmlformats.org/officeDocument/2006/relationships/image" Target="../media/image5.png"/><Relationship Id="rId27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.png"/><Relationship Id="rId18" Type="http://schemas.openxmlformats.org/officeDocument/2006/relationships/image" Target="NULL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20" Type="http://schemas.openxmlformats.org/officeDocument/2006/relationships/image" Target="../media/image17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24" Type="http://schemas.openxmlformats.org/officeDocument/2006/relationships/image" Target="../media/image3.png"/><Relationship Id="rId32" Type="http://schemas.openxmlformats.org/officeDocument/2006/relationships/image" Target="NULL"/><Relationship Id="rId5" Type="http://schemas.openxmlformats.org/officeDocument/2006/relationships/image" Target="../media/image9.png"/><Relationship Id="rId23" Type="http://schemas.openxmlformats.org/officeDocument/2006/relationships/image" Target="../media/image13.png"/><Relationship Id="rId15" Type="http://schemas.openxmlformats.org/officeDocument/2006/relationships/image" Target="../media/image60.svg"/><Relationship Id="rId28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../media/image7.png"/><Relationship Id="rId22" Type="http://schemas.microsoft.com/office/2007/relationships/hdphoto" Target="../media/hdphoto5.wdp"/><Relationship Id="rId27" Type="http://schemas.microsoft.com/office/2007/relationships/hdphoto" Target="../media/hdphoto2.wdp"/><Relationship Id="rId30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image" Target="NULL"/><Relationship Id="rId3" Type="http://schemas.openxmlformats.org/officeDocument/2006/relationships/image" Target="../media/image1.png"/><Relationship Id="rId21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.png"/><Relationship Id="rId20" Type="http://schemas.openxmlformats.org/officeDocument/2006/relationships/image" Target="../media/image170.svg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37" Type="http://schemas.openxmlformats.org/officeDocument/2006/relationships/image" Target="NULL"/><Relationship Id="rId5" Type="http://schemas.openxmlformats.org/officeDocument/2006/relationships/image" Target="../media/image11.png"/><Relationship Id="rId15" Type="http://schemas.openxmlformats.org/officeDocument/2006/relationships/image" Target="../media/image60.svg"/><Relationship Id="rId23" Type="http://schemas.microsoft.com/office/2007/relationships/hdphoto" Target="../media/hdphoto2.wdp"/><Relationship Id="rId28" Type="http://schemas.openxmlformats.org/officeDocument/2006/relationships/image" Target="NULL"/><Relationship Id="rId36" Type="http://schemas.openxmlformats.org/officeDocument/2006/relationships/image" Target="NULL"/><Relationship Id="rId4" Type="http://schemas.openxmlformats.org/officeDocument/2006/relationships/image" Target="../media/image9.png"/><Relationship Id="rId22" Type="http://schemas.openxmlformats.org/officeDocument/2006/relationships/image" Target="../media/image5.png"/><Relationship Id="rId27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image" Target="../media/image140.svg"/><Relationship Id="rId3" Type="http://schemas.openxmlformats.org/officeDocument/2006/relationships/image" Target="../media/image1.png"/><Relationship Id="rId21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.png"/><Relationship Id="rId20" Type="http://schemas.openxmlformats.org/officeDocument/2006/relationships/image" Target="../media/image170.svg"/><Relationship Id="rId29" Type="http://schemas.openxmlformats.org/officeDocument/2006/relationships/image" Target="../media/image140.sv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15" Type="http://schemas.openxmlformats.org/officeDocument/2006/relationships/image" Target="../media/image60.svg"/><Relationship Id="rId23" Type="http://schemas.openxmlformats.org/officeDocument/2006/relationships/image" Target="../media/image7.png"/><Relationship Id="rId28" Type="http://schemas.openxmlformats.org/officeDocument/2006/relationships/image" Target="../media/image140.svg"/><Relationship Id="rId31" Type="http://schemas.openxmlformats.org/officeDocument/2006/relationships/image" Target="../media/image140.svg"/><Relationship Id="rId4" Type="http://schemas.openxmlformats.org/officeDocument/2006/relationships/image" Target="../media/image9.png"/><Relationship Id="rId22" Type="http://schemas.openxmlformats.org/officeDocument/2006/relationships/image" Target="../media/image5.png"/><Relationship Id="rId27" Type="http://schemas.openxmlformats.org/officeDocument/2006/relationships/image" Target="../media/image140.svg"/><Relationship Id="rId30" Type="http://schemas.openxmlformats.org/officeDocument/2006/relationships/image" Target="../media/image14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image" Target="NULL"/><Relationship Id="rId3" Type="http://schemas.openxmlformats.org/officeDocument/2006/relationships/image" Target="../media/image1.png"/><Relationship Id="rId21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.png"/><Relationship Id="rId20" Type="http://schemas.openxmlformats.org/officeDocument/2006/relationships/image" Target="../media/image170.sv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24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image" Target="../media/image60.svg"/><Relationship Id="rId23" Type="http://schemas.microsoft.com/office/2007/relationships/hdphoto" Target="../media/hdphoto2.wdp"/><Relationship Id="rId28" Type="http://schemas.openxmlformats.org/officeDocument/2006/relationships/image" Target="NULL"/><Relationship Id="rId4" Type="http://schemas.openxmlformats.org/officeDocument/2006/relationships/image" Target="../media/image9.png"/><Relationship Id="rId22" Type="http://schemas.openxmlformats.org/officeDocument/2006/relationships/image" Target="../media/image5.png"/><Relationship Id="rId27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34" Type="http://schemas.openxmlformats.org/officeDocument/2006/relationships/image" Target="../media/image2.png"/><Relationship Id="rId25" Type="http://schemas.openxmlformats.org/officeDocument/2006/relationships/image" Target="../media/image17.svg"/><Relationship Id="rId3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29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32" Type="http://schemas.microsoft.com/office/2007/relationships/hdphoto" Target="../media/hdphoto2.wdp"/><Relationship Id="rId5" Type="http://schemas.microsoft.com/office/2007/relationships/hdphoto" Target="../media/hdphoto4.wdp"/><Relationship Id="rId28" Type="http://schemas.openxmlformats.org/officeDocument/2006/relationships/image" Target="../media/image11.png"/><Relationship Id="rId15" Type="http://schemas.openxmlformats.org/officeDocument/2006/relationships/image" Target="../media/image6.svg"/><Relationship Id="rId31" Type="http://schemas.openxmlformats.org/officeDocument/2006/relationships/image" Target="../media/image5.png"/><Relationship Id="rId4" Type="http://schemas.openxmlformats.org/officeDocument/2006/relationships/image" Target="../media/image9.png"/><Relationship Id="rId27" Type="http://schemas.microsoft.com/office/2007/relationships/hdphoto" Target="../media/hdphoto3.wdp"/><Relationship Id="rId30" Type="http://schemas.openxmlformats.org/officeDocument/2006/relationships/image" Target="../media/image6.png"/><Relationship Id="rId35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8" Type="http://schemas.openxmlformats.org/officeDocument/2006/relationships/image" Target="../media/image14.svg"/><Relationship Id="rId26" Type="http://schemas.openxmlformats.org/officeDocument/2006/relationships/image" Target="../media/image17.svg"/><Relationship Id="rId3" Type="http://schemas.openxmlformats.org/officeDocument/2006/relationships/image" Target="../media/image1.png"/><Relationship Id="rId21" Type="http://schemas.microsoft.com/office/2007/relationships/hdphoto" Target="../media/hdphoto1.wdp"/><Relationship Id="rId7" Type="http://schemas.microsoft.com/office/2007/relationships/hdphoto" Target="../media/hdphoto5.wdp"/><Relationship Id="rId25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24" Type="http://schemas.openxmlformats.org/officeDocument/2006/relationships/image" Target="../media/image14.svg"/><Relationship Id="rId5" Type="http://schemas.microsoft.com/office/2007/relationships/hdphoto" Target="../media/hdphoto4.wdp"/><Relationship Id="rId15" Type="http://schemas.openxmlformats.org/officeDocument/2006/relationships/image" Target="../media/image6.svg"/><Relationship Id="rId10" Type="http://schemas.openxmlformats.org/officeDocument/2006/relationships/image" Target="../media/image5.png"/><Relationship Id="rId19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27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8" Type="http://schemas.openxmlformats.org/officeDocument/2006/relationships/image" Target="../media/image14.svg"/><Relationship Id="rId26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microsoft.com/office/2007/relationships/hdphoto" Target="../media/hdphoto2.wdp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24" Type="http://schemas.openxmlformats.org/officeDocument/2006/relationships/image" Target="../media/image6.png"/><Relationship Id="rId5" Type="http://schemas.microsoft.com/office/2007/relationships/hdphoto" Target="../media/hdphoto4.wdp"/><Relationship Id="rId15" Type="http://schemas.openxmlformats.org/officeDocument/2006/relationships/image" Target="../media/image6.svg"/><Relationship Id="rId23" Type="http://schemas.openxmlformats.org/officeDocument/2006/relationships/image" Target="../media/image17.svg"/><Relationship Id="rId10" Type="http://schemas.microsoft.com/office/2007/relationships/hdphoto" Target="../media/hdphoto3.wdp"/><Relationship Id="rId19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27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14.svg"/><Relationship Id="rId26" Type="http://schemas.openxmlformats.org/officeDocument/2006/relationships/image" Target="../media/image17.svg"/><Relationship Id="rId3" Type="http://schemas.openxmlformats.org/officeDocument/2006/relationships/image" Target="../media/image1.png"/><Relationship Id="rId21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8.PNG"/><Relationship Id="rId29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microsoft.com/office/2007/relationships/hdphoto" Target="../media/hdphoto4.wdp"/><Relationship Id="rId15" Type="http://schemas.openxmlformats.org/officeDocument/2006/relationships/image" Target="../media/image6.svg"/><Relationship Id="rId23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microsoft.com/office/2007/relationships/hdphoto" Target="../media/hdphoto3.wdp"/><Relationship Id="rId2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21" Type="http://schemas.openxmlformats.org/officeDocument/2006/relationships/image" Target="../media/image11.png"/><Relationship Id="rId34" Type="http://schemas.openxmlformats.org/officeDocument/2006/relationships/image" Target="../media/image7.png"/><Relationship Id="rId25" Type="http://schemas.openxmlformats.org/officeDocument/2006/relationships/image" Target="../media/image6.png"/><Relationship Id="rId33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20" Type="http://schemas.openxmlformats.org/officeDocument/2006/relationships/image" Target="../media/image170.sv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.png"/><Relationship Id="rId32" Type="http://schemas.openxmlformats.org/officeDocument/2006/relationships/image" Target="../media/image8.PNG"/><Relationship Id="rId5" Type="http://schemas.openxmlformats.org/officeDocument/2006/relationships/image" Target="../media/image10.png"/><Relationship Id="rId23" Type="http://schemas.openxmlformats.org/officeDocument/2006/relationships/image" Target="../media/image2.png"/><Relationship Id="rId15" Type="http://schemas.openxmlformats.org/officeDocument/2006/relationships/image" Target="../media/image60.svg"/><Relationship Id="rId28" Type="http://schemas.openxmlformats.org/officeDocument/2006/relationships/image" Target="../media/image14.svg"/><Relationship Id="rId36" Type="http://schemas.openxmlformats.org/officeDocument/2006/relationships/image" Target="../media/image14.svg"/><Relationship Id="rId31" Type="http://schemas.openxmlformats.org/officeDocument/2006/relationships/image" Target="../media/image14.svg"/><Relationship Id="rId4" Type="http://schemas.openxmlformats.org/officeDocument/2006/relationships/image" Target="../media/image9.png"/><Relationship Id="rId22" Type="http://schemas.microsoft.com/office/2007/relationships/hdphoto" Target="../media/hdphoto5.wdp"/><Relationship Id="rId27" Type="http://schemas.microsoft.com/office/2007/relationships/hdphoto" Target="../media/hdphoto2.wdp"/><Relationship Id="rId35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image" Target="../media/image14.svg"/><Relationship Id="rId26" Type="http://schemas.openxmlformats.org/officeDocument/2006/relationships/image" Target="../media/image8.PNG"/><Relationship Id="rId3" Type="http://schemas.openxmlformats.org/officeDocument/2006/relationships/image" Target="../media/image1.png"/><Relationship Id="rId21" Type="http://schemas.openxmlformats.org/officeDocument/2006/relationships/image" Target="../media/image6.png"/><Relationship Id="rId7" Type="http://schemas.openxmlformats.org/officeDocument/2006/relationships/image" Target="../media/image2.png"/><Relationship Id="rId25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png"/><Relationship Id="rId20" Type="http://schemas.openxmlformats.org/officeDocument/2006/relationships/image" Target="../media/image170.svg"/><Relationship Id="rId29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15" Type="http://schemas.openxmlformats.org/officeDocument/2006/relationships/image" Target="../media/image60.svg"/><Relationship Id="rId23" Type="http://schemas.microsoft.com/office/2007/relationships/hdphoto" Target="../media/hdphoto2.wdp"/><Relationship Id="rId28" Type="http://schemas.openxmlformats.org/officeDocument/2006/relationships/image" Target="../media/image14.svg"/><Relationship Id="rId4" Type="http://schemas.openxmlformats.org/officeDocument/2006/relationships/image" Target="../media/image9.png"/><Relationship Id="rId22" Type="http://schemas.openxmlformats.org/officeDocument/2006/relationships/image" Target="../media/image5.png"/><Relationship Id="rId27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microsoft.com/office/2007/relationships/hdphoto" Target="../media/hdphoto2.wdp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24" Type="http://schemas.openxmlformats.org/officeDocument/2006/relationships/image" Target="../media/image6.png"/><Relationship Id="rId5" Type="http://schemas.microsoft.com/office/2007/relationships/hdphoto" Target="../media/hdphoto4.wdp"/><Relationship Id="rId15" Type="http://schemas.openxmlformats.org/officeDocument/2006/relationships/image" Target="../media/image6.svg"/><Relationship Id="rId23" Type="http://schemas.openxmlformats.org/officeDocument/2006/relationships/image" Target="../media/image17.svg"/><Relationship Id="rId28" Type="http://schemas.openxmlformats.org/officeDocument/2006/relationships/image" Target="../media/image14.svg"/><Relationship Id="rId10" Type="http://schemas.microsoft.com/office/2007/relationships/hdphoto" Target="../media/hdphoto3.wdp"/><Relationship Id="rId19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8" Type="http://schemas.openxmlformats.org/officeDocument/2006/relationships/image" Target="../media/image14.svg"/><Relationship Id="rId26" Type="http://schemas.microsoft.com/office/2007/relationships/hdphoto" Target="../media/hdphoto3.wdp"/><Relationship Id="rId3" Type="http://schemas.openxmlformats.org/officeDocument/2006/relationships/image" Target="../media/image1.png"/><Relationship Id="rId21" Type="http://schemas.openxmlformats.org/officeDocument/2006/relationships/image" Target="../media/image6.png"/><Relationship Id="rId7" Type="http://schemas.microsoft.com/office/2007/relationships/hdphoto" Target="../media/hdphoto5.wdp"/><Relationship Id="rId25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.png"/><Relationship Id="rId20" Type="http://schemas.openxmlformats.org/officeDocument/2006/relationships/image" Target="../media/image17.svg"/><Relationship Id="rId29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24" Type="http://schemas.openxmlformats.org/officeDocument/2006/relationships/image" Target="../media/image8.PNG"/><Relationship Id="rId5" Type="http://schemas.microsoft.com/office/2007/relationships/hdphoto" Target="../media/hdphoto4.wdp"/><Relationship Id="rId15" Type="http://schemas.openxmlformats.org/officeDocument/2006/relationships/image" Target="../media/image6.svg"/><Relationship Id="rId23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2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XTDM0348\Downloads\image\元朗天水圍 (2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2282"/>
          <a:stretch/>
        </p:blipFill>
        <p:spPr bwMode="auto">
          <a:xfrm>
            <a:off x="3785264" y="1645488"/>
            <a:ext cx="2743544" cy="97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7"/>
          <p:cNvSpPr/>
          <p:nvPr/>
        </p:nvSpPr>
        <p:spPr>
          <a:xfrm>
            <a:off x="330387" y="2457065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8"/>
          <p:cNvSpPr txBox="1"/>
          <p:nvPr/>
        </p:nvSpPr>
        <p:spPr>
          <a:xfrm>
            <a:off x="626050" y="2573469"/>
            <a:ext cx="2479746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港澳碼頭 去 統一中心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" y="2589811"/>
            <a:ext cx="2805723" cy="1870482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834071" y="3409086"/>
            <a:ext cx="1248591" cy="397193"/>
            <a:chOff x="742117" y="3512430"/>
            <a:chExt cx="1248591" cy="397193"/>
          </a:xfrm>
        </p:grpSpPr>
        <p:sp>
          <p:nvSpPr>
            <p:cNvPr id="9" name="Freeform 19"/>
            <p:cNvSpPr/>
            <p:nvPr/>
          </p:nvSpPr>
          <p:spPr>
            <a:xfrm>
              <a:off x="742117" y="3512430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36"/>
            <p:cNvSpPr txBox="1"/>
            <p:nvPr/>
          </p:nvSpPr>
          <p:spPr>
            <a:xfrm>
              <a:off x="989291" y="358947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zh-TW" altLang="en-US" sz="33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電車</a:t>
              </a:r>
              <a:endParaRPr lang="en-US" sz="33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340428" y="2896112"/>
            <a:ext cx="2374126" cy="1179726"/>
            <a:chOff x="2340428" y="2896112"/>
            <a:chExt cx="2374126" cy="1179726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15" name="群組 14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1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41" y="2896112"/>
            <a:ext cx="2374126" cy="1179726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4854750" y="3410380"/>
            <a:ext cx="1160172" cy="397785"/>
            <a:chOff x="742117" y="3512430"/>
            <a:chExt cx="1160172" cy="397785"/>
          </a:xfrm>
        </p:grpSpPr>
        <p:sp>
          <p:nvSpPr>
            <p:cNvPr id="20" name="Freeform 19"/>
            <p:cNvSpPr/>
            <p:nvPr/>
          </p:nvSpPr>
          <p:spPr>
            <a:xfrm>
              <a:off x="742117" y="3512430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36"/>
            <p:cNvSpPr txBox="1"/>
            <p:nvPr/>
          </p:nvSpPr>
          <p:spPr>
            <a:xfrm>
              <a:off x="900872" y="359006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pic>
        <p:nvPicPr>
          <p:cNvPr id="24" name="圖片 23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9" y="4120966"/>
            <a:ext cx="2805723" cy="187048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38" y="4427267"/>
            <a:ext cx="2374126" cy="1179726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25" y="4427267"/>
            <a:ext cx="2374126" cy="1179726"/>
          </a:xfrm>
          <a:prstGeom prst="rect">
            <a:avLst/>
          </a:prstGeom>
        </p:spPr>
      </p:pic>
      <p:sp>
        <p:nvSpPr>
          <p:cNvPr id="28" name="Freeform 7"/>
          <p:cNvSpPr/>
          <p:nvPr/>
        </p:nvSpPr>
        <p:spPr>
          <a:xfrm>
            <a:off x="332184" y="398822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8"/>
          <p:cNvSpPr txBox="1"/>
          <p:nvPr/>
        </p:nvSpPr>
        <p:spPr>
          <a:xfrm>
            <a:off x="627846" y="4104624"/>
            <a:ext cx="308962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港鐵香港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站 去 太古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廣場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30" name="Freeform 19"/>
          <p:cNvSpPr/>
          <p:nvPr/>
        </p:nvSpPr>
        <p:spPr>
          <a:xfrm>
            <a:off x="835868" y="4940241"/>
            <a:ext cx="317511" cy="297667"/>
          </a:xfrm>
          <a:custGeom>
            <a:avLst/>
            <a:gdLst/>
            <a:ahLst/>
            <a:cxnLst/>
            <a:rect l="l" t="t" r="r" b="b"/>
            <a:pathLst>
              <a:path w="423348" h="396889">
                <a:moveTo>
                  <a:pt x="0" y="0"/>
                </a:moveTo>
                <a:lnTo>
                  <a:pt x="423348" y="0"/>
                </a:lnTo>
                <a:lnTo>
                  <a:pt x="423348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Cutout/>
                      </a14:imgEffect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6"/>
          <p:cNvSpPr txBox="1"/>
          <p:nvPr/>
        </p:nvSpPr>
        <p:spPr>
          <a:xfrm>
            <a:off x="1083042" y="5017282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zh-TW" altLang="en-US" sz="33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電車</a:t>
            </a:r>
            <a:endParaRPr lang="en-US" sz="33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34" name="Freeform 19"/>
          <p:cNvSpPr/>
          <p:nvPr/>
        </p:nvSpPr>
        <p:spPr>
          <a:xfrm>
            <a:off x="2824330" y="4940241"/>
            <a:ext cx="317511" cy="297667"/>
          </a:xfrm>
          <a:custGeom>
            <a:avLst/>
            <a:gdLst/>
            <a:ahLst/>
            <a:cxnLst/>
            <a:rect l="l" t="t" r="r" b="b"/>
            <a:pathLst>
              <a:path w="423348" h="396889">
                <a:moveTo>
                  <a:pt x="0" y="0"/>
                </a:moveTo>
                <a:lnTo>
                  <a:pt x="423348" y="0"/>
                </a:lnTo>
                <a:lnTo>
                  <a:pt x="423348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Cutout/>
                      </a14:imgEffect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6"/>
          <p:cNvSpPr txBox="1"/>
          <p:nvPr/>
        </p:nvSpPr>
        <p:spPr>
          <a:xfrm>
            <a:off x="2908442" y="5005201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altLang="zh-TW" sz="3300" b="1" dirty="0" smtClean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1</a:t>
            </a:r>
            <a:endParaRPr lang="en-US" sz="3300" b="1" dirty="0">
              <a:solidFill>
                <a:srgbClr val="002060"/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36" name="Freeform 19"/>
          <p:cNvSpPr/>
          <p:nvPr/>
        </p:nvSpPr>
        <p:spPr>
          <a:xfrm>
            <a:off x="4856547" y="4941535"/>
            <a:ext cx="317511" cy="297667"/>
          </a:xfrm>
          <a:custGeom>
            <a:avLst/>
            <a:gdLst/>
            <a:ahLst/>
            <a:cxnLst/>
            <a:rect l="l" t="t" r="r" b="b"/>
            <a:pathLst>
              <a:path w="423348" h="396889">
                <a:moveTo>
                  <a:pt x="0" y="0"/>
                </a:moveTo>
                <a:lnTo>
                  <a:pt x="423348" y="0"/>
                </a:lnTo>
                <a:lnTo>
                  <a:pt x="423348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Cutout/>
                      </a14:imgEffect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6"/>
          <p:cNvSpPr txBox="1"/>
          <p:nvPr/>
        </p:nvSpPr>
        <p:spPr>
          <a:xfrm>
            <a:off x="5015302" y="5019168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altLang="zh-TW" sz="3300" b="1" dirty="0" smtClean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5B</a:t>
            </a:r>
            <a:endParaRPr lang="en-US" sz="3300" b="1" dirty="0">
              <a:solidFill>
                <a:srgbClr val="002060"/>
              </a:solidFill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41" name="Freeform 7"/>
          <p:cNvSpPr/>
          <p:nvPr/>
        </p:nvSpPr>
        <p:spPr>
          <a:xfrm>
            <a:off x="332184" y="5487161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8"/>
          <p:cNvSpPr txBox="1"/>
          <p:nvPr/>
        </p:nvSpPr>
        <p:spPr>
          <a:xfrm>
            <a:off x="627846" y="5603565"/>
            <a:ext cx="376934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堅尼地城消防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局 去 港澳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碼頭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45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51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TextBox 36"/>
            <p:cNvSpPr txBox="1"/>
            <p:nvPr/>
          </p:nvSpPr>
          <p:spPr>
            <a:xfrm>
              <a:off x="29859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10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3746496" y="5447521"/>
            <a:ext cx="3394872" cy="2263248"/>
            <a:chOff x="3746496" y="5447521"/>
            <a:chExt cx="3394872" cy="2263248"/>
          </a:xfrm>
        </p:grpSpPr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55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54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sp>
        <p:nvSpPr>
          <p:cNvPr id="60" name="Freeform 7"/>
          <p:cNvSpPr/>
          <p:nvPr/>
        </p:nvSpPr>
        <p:spPr>
          <a:xfrm>
            <a:off x="322852" y="6998183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61" name="TextBox 8"/>
          <p:cNvSpPr txBox="1"/>
          <p:nvPr/>
        </p:nvSpPr>
        <p:spPr>
          <a:xfrm>
            <a:off x="618515" y="7114587"/>
            <a:ext cx="2479746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中環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街市 去 政府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總部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65135" y="7127019"/>
            <a:ext cx="2805723" cy="1870482"/>
            <a:chOff x="65135" y="7127019"/>
            <a:chExt cx="2805723" cy="1870482"/>
          </a:xfrm>
        </p:grpSpPr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5" y="7127019"/>
              <a:ext cx="2805723" cy="1870482"/>
            </a:xfrm>
            <a:prstGeom prst="rect">
              <a:avLst/>
            </a:prstGeom>
          </p:spPr>
        </p:pic>
        <p:sp>
          <p:nvSpPr>
            <p:cNvPr id="64" name="Freeform 19"/>
            <p:cNvSpPr/>
            <p:nvPr/>
          </p:nvSpPr>
          <p:spPr>
            <a:xfrm>
              <a:off x="826536" y="7950204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TextBox 36"/>
            <p:cNvSpPr txBox="1"/>
            <p:nvPr/>
          </p:nvSpPr>
          <p:spPr>
            <a:xfrm>
              <a:off x="1073710" y="802724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zh-TW" altLang="en-US" sz="33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電車</a:t>
              </a:r>
              <a:endParaRPr lang="en-US" sz="33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69" name="圖片 6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sp>
          <p:nvSpPr>
            <p:cNvPr id="70" name="Freeform 19"/>
            <p:cNvSpPr/>
            <p:nvPr/>
          </p:nvSpPr>
          <p:spPr>
            <a:xfrm>
              <a:off x="2814998" y="7950204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TextBox 36"/>
            <p:cNvSpPr txBox="1"/>
            <p:nvPr/>
          </p:nvSpPr>
          <p:spPr>
            <a:xfrm>
              <a:off x="2940318" y="802724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3717468" y="6867619"/>
            <a:ext cx="3562404" cy="2374936"/>
            <a:chOff x="3717468" y="6867619"/>
            <a:chExt cx="3562404" cy="2374936"/>
          </a:xfrm>
        </p:grpSpPr>
        <p:pic>
          <p:nvPicPr>
            <p:cNvPr id="73" name="圖片 7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sp>
          <p:nvSpPr>
            <p:cNvPr id="74" name="Freeform 19"/>
            <p:cNvSpPr/>
            <p:nvPr/>
          </p:nvSpPr>
          <p:spPr>
            <a:xfrm>
              <a:off x="4847215" y="7951498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TextBox 36"/>
            <p:cNvSpPr txBox="1"/>
            <p:nvPr/>
          </p:nvSpPr>
          <p:spPr>
            <a:xfrm>
              <a:off x="5161624" y="8001645"/>
              <a:ext cx="1001417" cy="2630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zh-HK" alt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港島線</a:t>
              </a:r>
              <a:endParaRPr 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sp>
        <p:nvSpPr>
          <p:cNvPr id="79" name="Freeform 7"/>
          <p:cNvSpPr/>
          <p:nvPr/>
        </p:nvSpPr>
        <p:spPr>
          <a:xfrm>
            <a:off x="322852" y="8512126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80" name="TextBox 8"/>
          <p:cNvSpPr txBox="1"/>
          <p:nvPr/>
        </p:nvSpPr>
        <p:spPr>
          <a:xfrm>
            <a:off x="618515" y="8628530"/>
            <a:ext cx="332322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卑路乍灣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公園 去 永安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中心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grpSp>
        <p:nvGrpSpPr>
          <p:cNvPr id="81" name="群組 80"/>
          <p:cNvGrpSpPr/>
          <p:nvPr/>
        </p:nvGrpSpPr>
        <p:grpSpPr>
          <a:xfrm>
            <a:off x="71203" y="8645048"/>
            <a:ext cx="2805723" cy="1870482"/>
            <a:chOff x="71203" y="8645048"/>
            <a:chExt cx="2805723" cy="1870482"/>
          </a:xfrm>
        </p:grpSpPr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3" y="8645048"/>
              <a:ext cx="2805723" cy="1870482"/>
            </a:xfrm>
            <a:prstGeom prst="rect">
              <a:avLst/>
            </a:prstGeom>
          </p:spPr>
        </p:pic>
        <p:sp>
          <p:nvSpPr>
            <p:cNvPr id="84" name="Freeform 19"/>
            <p:cNvSpPr/>
            <p:nvPr/>
          </p:nvSpPr>
          <p:spPr>
            <a:xfrm>
              <a:off x="826536" y="946414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5" name="TextBox 36"/>
            <p:cNvSpPr txBox="1"/>
            <p:nvPr/>
          </p:nvSpPr>
          <p:spPr>
            <a:xfrm>
              <a:off x="1073710" y="954118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zh-TW" altLang="en-US" sz="33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電車</a:t>
              </a:r>
              <a:endParaRPr lang="en-US" sz="33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89" name="圖片 8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sp>
          <p:nvSpPr>
            <p:cNvPr id="90" name="Freeform 19"/>
            <p:cNvSpPr/>
            <p:nvPr/>
          </p:nvSpPr>
          <p:spPr>
            <a:xfrm>
              <a:off x="2814998" y="946414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TextBox 36"/>
            <p:cNvSpPr txBox="1"/>
            <p:nvPr/>
          </p:nvSpPr>
          <p:spPr>
            <a:xfrm>
              <a:off x="2985972" y="954118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4379978" y="8935791"/>
            <a:ext cx="2374126" cy="1179726"/>
            <a:chOff x="4379978" y="8935791"/>
            <a:chExt cx="2374126" cy="1179726"/>
          </a:xfrm>
        </p:grpSpPr>
        <p:pic>
          <p:nvPicPr>
            <p:cNvPr id="93" name="圖片 9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978" y="8935791"/>
              <a:ext cx="2374126" cy="1179726"/>
            </a:xfrm>
            <a:prstGeom prst="rect">
              <a:avLst/>
            </a:prstGeom>
          </p:spPr>
        </p:pic>
        <p:sp>
          <p:nvSpPr>
            <p:cNvPr id="94" name="Freeform 19"/>
            <p:cNvSpPr/>
            <p:nvPr/>
          </p:nvSpPr>
          <p:spPr>
            <a:xfrm>
              <a:off x="4847215" y="9465441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TextBox 36"/>
            <p:cNvSpPr txBox="1"/>
            <p:nvPr/>
          </p:nvSpPr>
          <p:spPr>
            <a:xfrm>
              <a:off x="5037780" y="9525654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10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55901"/>
            <a:ext cx="2025871" cy="1156793"/>
          </a:xfrm>
          <a:prstGeom prst="rect">
            <a:avLst/>
          </a:prstGeom>
        </p:spPr>
      </p:pic>
      <p:sp>
        <p:nvSpPr>
          <p:cNvPr id="11" name="TextBox 36"/>
          <p:cNvSpPr txBox="1"/>
          <p:nvPr/>
        </p:nvSpPr>
        <p:spPr>
          <a:xfrm>
            <a:off x="8587751" y="3497400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182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2" name="Freeform 37"/>
          <p:cNvSpPr/>
          <p:nvPr/>
        </p:nvSpPr>
        <p:spPr>
          <a:xfrm>
            <a:off x="8433489" y="3385463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87056"/>
            <a:ext cx="2025871" cy="1156793"/>
          </a:xfrm>
          <a:prstGeom prst="rect">
            <a:avLst/>
          </a:prstGeom>
        </p:spPr>
      </p:pic>
      <p:sp>
        <p:nvSpPr>
          <p:cNvPr id="32" name="TextBox 36"/>
          <p:cNvSpPr txBox="1"/>
          <p:nvPr/>
        </p:nvSpPr>
        <p:spPr>
          <a:xfrm>
            <a:off x="8589548" y="5028555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673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33" name="Freeform 37"/>
          <p:cNvSpPr/>
          <p:nvPr/>
        </p:nvSpPr>
        <p:spPr>
          <a:xfrm>
            <a:off x="8435286" y="491661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85997"/>
            <a:ext cx="2025871" cy="1156793"/>
          </a:xfrm>
          <a:prstGeom prst="rect">
            <a:avLst/>
          </a:prstGeom>
        </p:spPr>
      </p:pic>
      <p:sp>
        <p:nvSpPr>
          <p:cNvPr id="47" name="TextBox 36"/>
          <p:cNvSpPr txBox="1"/>
          <p:nvPr/>
        </p:nvSpPr>
        <p:spPr>
          <a:xfrm>
            <a:off x="8589548" y="6527496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101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48" name="Freeform 37"/>
          <p:cNvSpPr/>
          <p:nvPr/>
        </p:nvSpPr>
        <p:spPr>
          <a:xfrm>
            <a:off x="8435286" y="6415559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97019"/>
            <a:ext cx="2025871" cy="1156793"/>
          </a:xfrm>
          <a:prstGeom prst="rect">
            <a:avLst/>
          </a:prstGeom>
        </p:spPr>
      </p:pic>
      <p:sp>
        <p:nvSpPr>
          <p:cNvPr id="66" name="TextBox 36"/>
          <p:cNvSpPr txBox="1"/>
          <p:nvPr/>
        </p:nvSpPr>
        <p:spPr>
          <a:xfrm>
            <a:off x="8580216" y="8038518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673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67" name="Freeform 37"/>
          <p:cNvSpPr/>
          <p:nvPr/>
        </p:nvSpPr>
        <p:spPr>
          <a:xfrm>
            <a:off x="8425954" y="7926581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pic>
        <p:nvPicPr>
          <p:cNvPr id="78" name="圖片 77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10962"/>
            <a:ext cx="2025871" cy="1156793"/>
          </a:xfrm>
          <a:prstGeom prst="rect">
            <a:avLst/>
          </a:prstGeom>
        </p:spPr>
      </p:pic>
      <p:sp>
        <p:nvSpPr>
          <p:cNvPr id="86" name="TextBox 36"/>
          <p:cNvSpPr txBox="1"/>
          <p:nvPr/>
        </p:nvSpPr>
        <p:spPr>
          <a:xfrm>
            <a:off x="8580216" y="9552461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101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87" name="Freeform 37"/>
          <p:cNvSpPr/>
          <p:nvPr/>
        </p:nvSpPr>
        <p:spPr>
          <a:xfrm>
            <a:off x="8425954" y="9440524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pic>
        <p:nvPicPr>
          <p:cNvPr id="2" name="圖片 1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01" name="圖片 100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 rot="20860401">
            <a:off x="6775531" y="30483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39" name="文字方塊 38"/>
          <p:cNvSpPr txBox="1"/>
          <p:nvPr/>
        </p:nvSpPr>
        <p:spPr>
          <a:xfrm rot="20860401">
            <a:off x="6777327" y="457951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58" name="文字方塊 57"/>
          <p:cNvSpPr txBox="1"/>
          <p:nvPr/>
        </p:nvSpPr>
        <p:spPr>
          <a:xfrm rot="20860401">
            <a:off x="6777327" y="6078460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77" name="文字方塊 76"/>
          <p:cNvSpPr txBox="1"/>
          <p:nvPr/>
        </p:nvSpPr>
        <p:spPr>
          <a:xfrm rot="20860401">
            <a:off x="6767995" y="7589482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97" name="文字方塊 96"/>
          <p:cNvSpPr txBox="1"/>
          <p:nvPr/>
        </p:nvSpPr>
        <p:spPr>
          <a:xfrm rot="20860401">
            <a:off x="6767995" y="9103425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8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grpSp>
        <p:nvGrpSpPr>
          <p:cNvPr id="166" name="群組 165"/>
          <p:cNvGrpSpPr/>
          <p:nvPr/>
        </p:nvGrpSpPr>
        <p:grpSpPr>
          <a:xfrm>
            <a:off x="4320353" y="7233280"/>
            <a:ext cx="1872993" cy="1442964"/>
            <a:chOff x="4341461" y="2708373"/>
            <a:chExt cx="1872993" cy="1442964"/>
          </a:xfrm>
        </p:grpSpPr>
        <p:pic>
          <p:nvPicPr>
            <p:cNvPr id="167" name="圖片 16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168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9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705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62" name="群組 161"/>
          <p:cNvGrpSpPr/>
          <p:nvPr/>
        </p:nvGrpSpPr>
        <p:grpSpPr>
          <a:xfrm>
            <a:off x="4337174" y="5714137"/>
            <a:ext cx="1872993" cy="1442964"/>
            <a:chOff x="4341461" y="2708373"/>
            <a:chExt cx="1872993" cy="1442964"/>
          </a:xfrm>
        </p:grpSpPr>
        <p:pic>
          <p:nvPicPr>
            <p:cNvPr id="163" name="圖片 16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164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5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751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58" name="群組 157"/>
          <p:cNvGrpSpPr/>
          <p:nvPr/>
        </p:nvGrpSpPr>
        <p:grpSpPr>
          <a:xfrm>
            <a:off x="2332863" y="5714137"/>
            <a:ext cx="1872993" cy="1442964"/>
            <a:chOff x="4341461" y="2708373"/>
            <a:chExt cx="1872993" cy="1442964"/>
          </a:xfrm>
        </p:grpSpPr>
        <p:pic>
          <p:nvPicPr>
            <p:cNvPr id="159" name="圖片 15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160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1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705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pic>
        <p:nvPicPr>
          <p:cNvPr id="118" name="Picture 2" descr="C:\Users\XTDM0348\Downloads\banner\3.pn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36" b="82037"/>
          <a:stretch/>
        </p:blipFill>
        <p:spPr bwMode="auto">
          <a:xfrm>
            <a:off x="3765033" y="1651055"/>
            <a:ext cx="2811972" cy="9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8"/>
          <p:cNvSpPr txBox="1"/>
          <p:nvPr/>
        </p:nvSpPr>
        <p:spPr>
          <a:xfrm>
            <a:off x="618515" y="7103891"/>
            <a:ext cx="344280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天瑞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邨 去 港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鐵天水圍站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TextBox 36"/>
          <p:cNvSpPr txBox="1"/>
          <p:nvPr/>
        </p:nvSpPr>
        <p:spPr>
          <a:xfrm>
            <a:off x="8580216" y="8027822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969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768006" y="7578786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$3.5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/>
          <p:cNvSpPr txBox="1"/>
          <p:nvPr/>
        </p:nvSpPr>
        <p:spPr>
          <a:xfrm>
            <a:off x="618514" y="8617834"/>
            <a:ext cx="462981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天慈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邨 去 元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朗西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8580216" y="9541765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B1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768004" y="909272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$1.1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26049" y="2562773"/>
            <a:ext cx="3354537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大馬路 去 港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鐵元朗站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8587751" y="3486704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968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1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3" name="文字方塊 22"/>
          <p:cNvSpPr txBox="1"/>
          <p:nvPr/>
        </p:nvSpPr>
        <p:spPr>
          <a:xfrm rot="20860401">
            <a:off x="6775543" y="3037668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$3.4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32184" y="39775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27846" y="4093928"/>
            <a:ext cx="4660629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輕鐵洪水橋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站 去 大馬路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8589548" y="5017859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64X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8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0" name="文字方塊 29"/>
          <p:cNvSpPr txBox="1"/>
          <p:nvPr/>
        </p:nvSpPr>
        <p:spPr>
          <a:xfrm rot="20860401">
            <a:off x="6777338" y="4568823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$1.4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32" name="Freeform 7"/>
          <p:cNvSpPr/>
          <p:nvPr/>
        </p:nvSpPr>
        <p:spPr>
          <a:xfrm>
            <a:off x="332184" y="5476465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8"/>
          <p:cNvSpPr txBox="1"/>
          <p:nvPr/>
        </p:nvSpPr>
        <p:spPr>
          <a:xfrm>
            <a:off x="627846" y="5592869"/>
            <a:ext cx="376934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天幕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街市 去 嘉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湖山莊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34" name="TextBox 36"/>
          <p:cNvSpPr txBox="1"/>
          <p:nvPr/>
        </p:nvSpPr>
        <p:spPr>
          <a:xfrm>
            <a:off x="8589548" y="6516800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967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35" name="Freeform 37"/>
          <p:cNvSpPr/>
          <p:nvPr/>
        </p:nvSpPr>
        <p:spPr>
          <a:xfrm>
            <a:off x="8435286" y="6404863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7" name="文字方塊 36"/>
          <p:cNvSpPr txBox="1"/>
          <p:nvPr/>
        </p:nvSpPr>
        <p:spPr>
          <a:xfrm rot="20860401">
            <a:off x="6777339" y="60677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$3.5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45" name="群組 144"/>
          <p:cNvGrpSpPr/>
          <p:nvPr/>
        </p:nvGrpSpPr>
        <p:grpSpPr>
          <a:xfrm>
            <a:off x="4341461" y="2708373"/>
            <a:ext cx="1872993" cy="1442964"/>
            <a:chOff x="4341461" y="2708373"/>
            <a:chExt cx="1872993" cy="1442964"/>
          </a:xfrm>
        </p:grpSpPr>
        <p:pic>
          <p:nvPicPr>
            <p:cNvPr id="144" name="圖片 14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42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610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2358645" y="2896183"/>
            <a:ext cx="2374126" cy="1179726"/>
            <a:chOff x="2340428" y="2896112"/>
            <a:chExt cx="2374126" cy="1179726"/>
          </a:xfrm>
        </p:grpSpPr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51" name="群組 50"/>
            <p:cNvGrpSpPr/>
            <p:nvPr/>
          </p:nvGrpSpPr>
          <p:grpSpPr>
            <a:xfrm>
              <a:off x="2822533" y="3409086"/>
              <a:ext cx="1149029" cy="385112"/>
              <a:chOff x="742117" y="3512430"/>
              <a:chExt cx="1149029" cy="385112"/>
            </a:xfrm>
          </p:grpSpPr>
          <p:sp>
            <p:nvSpPr>
              <p:cNvPr id="52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3" name="TextBox 36"/>
              <p:cNvSpPr txBox="1"/>
              <p:nvPr/>
            </p:nvSpPr>
            <p:spPr>
              <a:xfrm>
                <a:off x="8897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K74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4" name="群組 53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56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TextBox 36"/>
            <p:cNvSpPr txBox="1"/>
            <p:nvPr/>
          </p:nvSpPr>
          <p:spPr>
            <a:xfrm>
              <a:off x="1072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68X*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60" name="Freeform 19"/>
            <p:cNvSpPr/>
            <p:nvPr/>
          </p:nvSpPr>
          <p:spPr>
            <a:xfrm>
              <a:off x="26957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TextBox 36"/>
            <p:cNvSpPr txBox="1"/>
            <p:nvPr/>
          </p:nvSpPr>
          <p:spPr>
            <a:xfrm>
              <a:off x="2943440" y="5019786"/>
              <a:ext cx="1196850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276P*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67" name="圖片 6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68" name="Freeform 19"/>
            <p:cNvSpPr/>
            <p:nvPr/>
          </p:nvSpPr>
          <p:spPr>
            <a:xfrm>
              <a:off x="6834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TextBox 36"/>
            <p:cNvSpPr txBox="1"/>
            <p:nvPr/>
          </p:nvSpPr>
          <p:spPr>
            <a:xfrm>
              <a:off x="956042" y="6516223"/>
              <a:ext cx="1197159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269D*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80" name="圖片 7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grpSp>
          <p:nvGrpSpPr>
            <p:cNvPr id="81" name="群組 80"/>
            <p:cNvGrpSpPr/>
            <p:nvPr/>
          </p:nvGrpSpPr>
          <p:grpSpPr>
            <a:xfrm>
              <a:off x="2814998" y="7961505"/>
              <a:ext cx="1414192" cy="333521"/>
              <a:chOff x="742117" y="3512430"/>
              <a:chExt cx="1414192" cy="333521"/>
            </a:xfrm>
          </p:grpSpPr>
          <p:sp>
            <p:nvSpPr>
              <p:cNvPr id="82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3" name="TextBox 36"/>
              <p:cNvSpPr txBox="1"/>
              <p:nvPr/>
            </p:nvSpPr>
            <p:spPr>
              <a:xfrm>
                <a:off x="930937" y="3589471"/>
                <a:ext cx="1225372" cy="2564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K75P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89" name="群組 88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90" name="圖片 8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91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TextBox 36"/>
            <p:cNvSpPr txBox="1"/>
            <p:nvPr/>
          </p:nvSpPr>
          <p:spPr>
            <a:xfrm>
              <a:off x="999525" y="8032395"/>
              <a:ext cx="1169138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69M*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94" name="圖片 9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95" name="群組 94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9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7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K74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98" name="群組 97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99" name="圖片 9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100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K73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01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2" name="群組 101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103" name="圖片 10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104" name="群組 103"/>
            <p:cNvGrpSpPr/>
            <p:nvPr/>
          </p:nvGrpSpPr>
          <p:grpSpPr>
            <a:xfrm>
              <a:off x="2822533" y="3409086"/>
              <a:ext cx="1149029" cy="385112"/>
              <a:chOff x="742117" y="3512430"/>
              <a:chExt cx="1149029" cy="385112"/>
            </a:xfrm>
          </p:grpSpPr>
          <p:sp>
            <p:nvSpPr>
              <p:cNvPr id="10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3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6" name="TextBox 36"/>
              <p:cNvSpPr txBox="1"/>
              <p:nvPr/>
            </p:nvSpPr>
            <p:spPr>
              <a:xfrm>
                <a:off x="8897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K65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143" name="文字方塊 142"/>
          <p:cNvSpPr txBox="1"/>
          <p:nvPr/>
        </p:nvSpPr>
        <p:spPr>
          <a:xfrm>
            <a:off x="-64087" y="10037658"/>
            <a:ext cx="3677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* 乘客</a:t>
            </a:r>
            <a:r>
              <a:rPr lang="zh-TW" altLang="en-US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須利用路線於相關路段提供</a:t>
            </a:r>
            <a:r>
              <a:rPr lang="zh-TW" altLang="en-US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的前</a:t>
            </a:r>
            <a:r>
              <a:rPr lang="zh-TW" altLang="en-US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段分段</a:t>
            </a:r>
            <a:r>
              <a:rPr lang="zh-TW" altLang="en-US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收費優惠</a:t>
            </a:r>
            <a:r>
              <a:rPr lang="zh-TW" altLang="en-US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。</a:t>
            </a:r>
            <a:endParaRPr lang="zh-HK" altLang="en-US" sz="1100" dirty="0">
              <a:solidFill>
                <a:srgbClr val="00206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154" name="群組 153"/>
          <p:cNvGrpSpPr/>
          <p:nvPr/>
        </p:nvGrpSpPr>
        <p:grpSpPr>
          <a:xfrm>
            <a:off x="4351978" y="4205896"/>
            <a:ext cx="1872993" cy="1442964"/>
            <a:chOff x="4341461" y="2708373"/>
            <a:chExt cx="1872993" cy="1442964"/>
          </a:xfrm>
        </p:grpSpPr>
        <p:pic>
          <p:nvPicPr>
            <p:cNvPr id="155" name="圖片 15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156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7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610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9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95" name="圖片 9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96" name="圖片 9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97" name="圖片 9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30" name="Picture 6" descr="C:\Users\XTDM0348\Downloads\image\元朗天水圍 (2)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8" t="81167" r="-1388" b="1115"/>
          <a:stretch/>
        </p:blipFill>
        <p:spPr bwMode="auto">
          <a:xfrm>
            <a:off x="3850814" y="1619668"/>
            <a:ext cx="2783341" cy="98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8"/>
          <p:cNvSpPr txBox="1"/>
          <p:nvPr/>
        </p:nvSpPr>
        <p:spPr>
          <a:xfrm>
            <a:off x="618515" y="7103891"/>
            <a:ext cx="344280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龍門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居 去 仁愛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街市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TextBox 36"/>
          <p:cNvSpPr txBox="1"/>
          <p:nvPr/>
        </p:nvSpPr>
        <p:spPr>
          <a:xfrm>
            <a:off x="8675466" y="8027822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962X</a:t>
            </a:r>
            <a:endParaRPr lang="en-US" sz="32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768007" y="7578786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$2.8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/>
          <p:cNvSpPr txBox="1"/>
          <p:nvPr/>
        </p:nvSpPr>
        <p:spPr>
          <a:xfrm>
            <a:off x="618514" y="8617834"/>
            <a:ext cx="462981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屯門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碼頭 去 屯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門市中心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8580216" y="9541765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B3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768005" y="909272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$1.3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26049" y="2562773"/>
            <a:ext cx="3354537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良景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邨 去 屯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門市廣場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8587751" y="3486704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960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1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文字方塊 22"/>
          <p:cNvSpPr txBox="1"/>
          <p:nvPr/>
        </p:nvSpPr>
        <p:spPr>
          <a:xfrm rot="20860401">
            <a:off x="6775544" y="3037668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$2.8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32184" y="39775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27846" y="4093928"/>
            <a:ext cx="4660629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屯門市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中心 去 港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鐵元朗站及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大馬路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8589548" y="5017859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B9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8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0" name="文字方塊 29"/>
          <p:cNvSpPr txBox="1"/>
          <p:nvPr/>
        </p:nvSpPr>
        <p:spPr>
          <a:xfrm rot="20860401">
            <a:off x="6777339" y="4568823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$2.3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32" name="Freeform 7"/>
          <p:cNvSpPr/>
          <p:nvPr/>
        </p:nvSpPr>
        <p:spPr>
          <a:xfrm>
            <a:off x="332184" y="5476465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8"/>
          <p:cNvSpPr txBox="1"/>
          <p:nvPr/>
        </p:nvSpPr>
        <p:spPr>
          <a:xfrm>
            <a:off x="627846" y="5592869"/>
            <a:ext cx="376934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仁愛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街市 去 黃金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海岸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34" name="TextBox 36"/>
          <p:cNvSpPr txBox="1"/>
          <p:nvPr/>
        </p:nvSpPr>
        <p:spPr>
          <a:xfrm>
            <a:off x="8589548" y="6516800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952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35" name="Freeform 37"/>
          <p:cNvSpPr/>
          <p:nvPr/>
        </p:nvSpPr>
        <p:spPr>
          <a:xfrm>
            <a:off x="8435286" y="6404863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7" name="文字方塊 36"/>
          <p:cNvSpPr txBox="1"/>
          <p:nvPr/>
        </p:nvSpPr>
        <p:spPr>
          <a:xfrm rot="20860401">
            <a:off x="6777340" y="60677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$2.8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7" name="群組 46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49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68A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56" name="圖片 5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57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TextBox 36"/>
            <p:cNvSpPr txBox="1"/>
            <p:nvPr/>
          </p:nvSpPr>
          <p:spPr>
            <a:xfrm>
              <a:off x="981442" y="6516223"/>
              <a:ext cx="1197159" cy="3094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K51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61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K52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65" name="群組 64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6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7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K52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68" name="群組 67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69" name="圖片 6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70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506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71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2" name="群組 71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73" name="圖片 7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74" name="群組 73"/>
            <p:cNvGrpSpPr/>
            <p:nvPr/>
          </p:nvGrpSpPr>
          <p:grpSpPr>
            <a:xfrm>
              <a:off x="2822533" y="3409086"/>
              <a:ext cx="1415837" cy="321440"/>
              <a:chOff x="742117" y="3512430"/>
              <a:chExt cx="1415837" cy="321440"/>
            </a:xfrm>
          </p:grpSpPr>
          <p:sp>
            <p:nvSpPr>
              <p:cNvPr id="7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3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6" name="TextBox 36"/>
              <p:cNvSpPr txBox="1"/>
              <p:nvPr/>
            </p:nvSpPr>
            <p:spPr>
              <a:xfrm>
                <a:off x="927829" y="3577390"/>
                <a:ext cx="1230125" cy="2564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58M*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98" name="群組 97"/>
          <p:cNvGrpSpPr/>
          <p:nvPr/>
        </p:nvGrpSpPr>
        <p:grpSpPr>
          <a:xfrm>
            <a:off x="3672531" y="3867287"/>
            <a:ext cx="3562404" cy="2374936"/>
            <a:chOff x="3717468" y="6867619"/>
            <a:chExt cx="3562404" cy="2374936"/>
          </a:xfrm>
        </p:grpSpPr>
        <p:pic>
          <p:nvPicPr>
            <p:cNvPr id="99" name="圖片 98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sp>
          <p:nvSpPr>
            <p:cNvPr id="100" name="Freeform 19"/>
            <p:cNvSpPr/>
            <p:nvPr/>
          </p:nvSpPr>
          <p:spPr>
            <a:xfrm>
              <a:off x="4847215" y="7951498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1" name="TextBox 36"/>
            <p:cNvSpPr txBox="1"/>
            <p:nvPr/>
          </p:nvSpPr>
          <p:spPr>
            <a:xfrm>
              <a:off x="5161624" y="8001645"/>
              <a:ext cx="1001417" cy="2630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zh-HK" alt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屯馬線</a:t>
              </a:r>
              <a:endParaRPr lang="en-US" altLang="zh-HK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103" name="圖片 10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grpSp>
          <p:nvGrpSpPr>
            <p:cNvPr id="104" name="群組 103"/>
            <p:cNvGrpSpPr/>
            <p:nvPr/>
          </p:nvGrpSpPr>
          <p:grpSpPr>
            <a:xfrm>
              <a:off x="2824330" y="6439182"/>
              <a:ext cx="1572857" cy="332968"/>
              <a:chOff x="742117" y="3512430"/>
              <a:chExt cx="1572857" cy="332968"/>
            </a:xfrm>
          </p:grpSpPr>
          <p:sp>
            <p:nvSpPr>
              <p:cNvPr id="10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3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6" name="TextBox 36"/>
              <p:cNvSpPr txBox="1"/>
              <p:nvPr/>
            </p:nvSpPr>
            <p:spPr>
              <a:xfrm>
                <a:off x="903735" y="3588918"/>
                <a:ext cx="1411239" cy="2564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K51A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07" name="群組 106"/>
          <p:cNvGrpSpPr/>
          <p:nvPr/>
        </p:nvGrpSpPr>
        <p:grpSpPr>
          <a:xfrm>
            <a:off x="4348997" y="5932191"/>
            <a:ext cx="2374126" cy="1179726"/>
            <a:chOff x="2336954" y="5927088"/>
            <a:chExt cx="2374126" cy="1179726"/>
          </a:xfrm>
        </p:grpSpPr>
        <p:pic>
          <p:nvPicPr>
            <p:cNvPr id="108" name="圖片 10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grpSp>
          <p:nvGrpSpPr>
            <p:cNvPr id="109" name="群組 108"/>
            <p:cNvGrpSpPr/>
            <p:nvPr/>
          </p:nvGrpSpPr>
          <p:grpSpPr>
            <a:xfrm>
              <a:off x="2824330" y="6439182"/>
              <a:ext cx="1163035" cy="396640"/>
              <a:chOff x="742117" y="3512430"/>
              <a:chExt cx="1163035" cy="396640"/>
            </a:xfrm>
          </p:grpSpPr>
          <p:sp>
            <p:nvSpPr>
              <p:cNvPr id="110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3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1" name="TextBox 36"/>
              <p:cNvSpPr txBox="1"/>
              <p:nvPr/>
            </p:nvSpPr>
            <p:spPr>
              <a:xfrm>
                <a:off x="903735" y="3588918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K53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120" name="文字方塊 119"/>
          <p:cNvSpPr txBox="1"/>
          <p:nvPr/>
        </p:nvSpPr>
        <p:spPr>
          <a:xfrm>
            <a:off x="-64087" y="10037658"/>
            <a:ext cx="3677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* 乘客</a:t>
            </a:r>
            <a:r>
              <a:rPr lang="zh-TW" altLang="en-US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須利用路線於相關路段提供</a:t>
            </a:r>
            <a:r>
              <a:rPr lang="zh-TW" altLang="en-US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的前</a:t>
            </a:r>
            <a:r>
              <a:rPr lang="zh-TW" altLang="en-US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段分段</a:t>
            </a:r>
            <a:r>
              <a:rPr lang="zh-TW" altLang="en-US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收費優惠</a:t>
            </a:r>
            <a:r>
              <a:rPr lang="zh-TW" altLang="en-US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。</a:t>
            </a:r>
            <a:endParaRPr lang="zh-HK" altLang="en-US" sz="1100" dirty="0">
              <a:solidFill>
                <a:srgbClr val="00206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125" name="群組 124"/>
          <p:cNvGrpSpPr/>
          <p:nvPr/>
        </p:nvGrpSpPr>
        <p:grpSpPr>
          <a:xfrm>
            <a:off x="4341461" y="2708373"/>
            <a:ext cx="1872993" cy="1442964"/>
            <a:chOff x="4341461" y="2708373"/>
            <a:chExt cx="1872993" cy="1442964"/>
          </a:xfrm>
        </p:grpSpPr>
        <p:pic>
          <p:nvPicPr>
            <p:cNvPr id="126" name="圖片 125"/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127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8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507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34" name="群組 133"/>
          <p:cNvGrpSpPr/>
          <p:nvPr/>
        </p:nvGrpSpPr>
        <p:grpSpPr>
          <a:xfrm>
            <a:off x="2332881" y="2727495"/>
            <a:ext cx="1872993" cy="1442964"/>
            <a:chOff x="4341461" y="2708373"/>
            <a:chExt cx="1872993" cy="1442964"/>
          </a:xfrm>
        </p:grpSpPr>
        <p:pic>
          <p:nvPicPr>
            <p:cNvPr id="135" name="圖片 134"/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136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7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505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42" name="群組 141"/>
          <p:cNvGrpSpPr/>
          <p:nvPr/>
        </p:nvGrpSpPr>
        <p:grpSpPr>
          <a:xfrm>
            <a:off x="2324468" y="4275734"/>
            <a:ext cx="1872993" cy="1442964"/>
            <a:chOff x="4341461" y="2708373"/>
            <a:chExt cx="1872993" cy="1442964"/>
          </a:xfrm>
        </p:grpSpPr>
        <p:pic>
          <p:nvPicPr>
            <p:cNvPr id="143" name="圖片 142"/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144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5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614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50" name="群組 149"/>
          <p:cNvGrpSpPr/>
          <p:nvPr/>
        </p:nvGrpSpPr>
        <p:grpSpPr>
          <a:xfrm>
            <a:off x="4310425" y="8783881"/>
            <a:ext cx="1872993" cy="1442964"/>
            <a:chOff x="4341461" y="2708373"/>
            <a:chExt cx="1872993" cy="1442964"/>
          </a:xfrm>
        </p:grpSpPr>
        <p:pic>
          <p:nvPicPr>
            <p:cNvPr id="151" name="圖片 150"/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152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3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507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8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87" name="圖片 8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88" name="圖片 8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89" name="圖片 8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90" name="圖片 8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91" name="圖片 9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30" name="Picture 2" descr="C:\Users\XTDM0348\Downloads\banner\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82785" r="48301" b="1657"/>
          <a:stretch/>
        </p:blipFill>
        <p:spPr bwMode="auto">
          <a:xfrm>
            <a:off x="3789357" y="1710613"/>
            <a:ext cx="2819936" cy="85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8"/>
          <p:cNvSpPr txBox="1"/>
          <p:nvPr/>
        </p:nvSpPr>
        <p:spPr>
          <a:xfrm>
            <a:off x="618515" y="7103891"/>
            <a:ext cx="344280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東涌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市中心 去 東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涌西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(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東涌道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)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TextBox 36"/>
          <p:cNvSpPr txBox="1"/>
          <p:nvPr/>
        </p:nvSpPr>
        <p:spPr>
          <a:xfrm>
            <a:off x="8580216" y="8027822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23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708693" y="7578785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</a:t>
            </a:r>
            <a:r>
              <a:rPr lang="en-US" altLang="zh-HK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2.1 (</a:t>
            </a:r>
            <a:r>
              <a:rPr lang="zh-HK" altLang="zh-HK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平日</a:t>
            </a:r>
            <a:r>
              <a:rPr lang="en-US" altLang="zh-HK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)/</a:t>
            </a:r>
          </a:p>
          <a:p>
            <a:pPr algn="ctr"/>
            <a:r>
              <a:rPr lang="en-US" altLang="zh-HK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$5.4</a:t>
            </a:r>
            <a:r>
              <a:rPr lang="en-US" altLang="zh-HK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zh-HK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</a:t>
            </a:r>
            <a:r>
              <a:rPr lang="en-US" altLang="zh-HK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/>
          <p:cNvSpPr txBox="1"/>
          <p:nvPr/>
        </p:nvSpPr>
        <p:spPr>
          <a:xfrm>
            <a:off x="618514" y="8617834"/>
            <a:ext cx="462981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機場 去 東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涌市中心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8675466" y="9541765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E22A</a:t>
            </a:r>
            <a:endParaRPr lang="en-US" sz="32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768002" y="909272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$3.0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26049" y="2562773"/>
            <a:ext cx="335453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東涌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市中心 去 東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涌北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8683001" y="3486704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E11A</a:t>
            </a:r>
            <a:endParaRPr lang="en-US" sz="32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1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文字方塊 22"/>
          <p:cNvSpPr txBox="1"/>
          <p:nvPr/>
        </p:nvSpPr>
        <p:spPr>
          <a:xfrm rot="20860401">
            <a:off x="6775540" y="3037668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$2.3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32184" y="39775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27846" y="4093928"/>
            <a:ext cx="4660629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逸東邨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/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滿東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邨 去 東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涌北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8684798" y="5017859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E36A</a:t>
            </a:r>
            <a:endParaRPr lang="en-US" sz="32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8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0" name="文字方塊 29"/>
          <p:cNvSpPr txBox="1"/>
          <p:nvPr/>
        </p:nvSpPr>
        <p:spPr>
          <a:xfrm rot="20860401">
            <a:off x="6777335" y="4568823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32" name="Freeform 7"/>
          <p:cNvSpPr/>
          <p:nvPr/>
        </p:nvSpPr>
        <p:spPr>
          <a:xfrm>
            <a:off x="332184" y="5476465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8"/>
          <p:cNvSpPr txBox="1"/>
          <p:nvPr/>
        </p:nvSpPr>
        <p:spPr>
          <a:xfrm>
            <a:off x="627846" y="5592869"/>
            <a:ext cx="376934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逸東邨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/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滿東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邨 去 東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涌市中心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34" name="TextBox 36"/>
          <p:cNvSpPr txBox="1"/>
          <p:nvPr/>
        </p:nvSpPr>
        <p:spPr>
          <a:xfrm>
            <a:off x="8589548" y="6516800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E31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35" name="Freeform 37"/>
          <p:cNvSpPr/>
          <p:nvPr/>
        </p:nvSpPr>
        <p:spPr>
          <a:xfrm>
            <a:off x="8435286" y="6404863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7" name="文字方塊 36"/>
          <p:cNvSpPr txBox="1"/>
          <p:nvPr/>
        </p:nvSpPr>
        <p:spPr>
          <a:xfrm rot="20860401">
            <a:off x="6777336" y="60677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$0.2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319703" y="2897324"/>
            <a:ext cx="2374126" cy="1179726"/>
            <a:chOff x="319703" y="2897324"/>
            <a:chExt cx="2374126" cy="1179726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2897324"/>
              <a:ext cx="2374126" cy="1179726"/>
            </a:xfrm>
            <a:prstGeom prst="rect">
              <a:avLst/>
            </a:prstGeom>
          </p:spPr>
        </p:pic>
        <p:sp>
          <p:nvSpPr>
            <p:cNvPr id="40" name="Freeform 19"/>
            <p:cNvSpPr/>
            <p:nvPr/>
          </p:nvSpPr>
          <p:spPr>
            <a:xfrm>
              <a:off x="786812" y="34115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TextBox 36"/>
            <p:cNvSpPr txBox="1"/>
            <p:nvPr/>
          </p:nvSpPr>
          <p:spPr>
            <a:xfrm>
              <a:off x="945567" y="34892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2340428" y="2896112"/>
            <a:ext cx="2374126" cy="1179726"/>
            <a:chOff x="2340428" y="2896112"/>
            <a:chExt cx="2374126" cy="1179726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sp>
          <p:nvSpPr>
            <p:cNvPr id="44" name="Freeform 19"/>
            <p:cNvSpPr/>
            <p:nvPr/>
          </p:nvSpPr>
          <p:spPr>
            <a:xfrm>
              <a:off x="2822533" y="340908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TextBox 36"/>
            <p:cNvSpPr txBox="1"/>
            <p:nvPr/>
          </p:nvSpPr>
          <p:spPr>
            <a:xfrm>
              <a:off x="2995545" y="347404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37H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4387641" y="2896112"/>
            <a:ext cx="2374126" cy="1179726"/>
            <a:chOff x="4387641" y="2896112"/>
            <a:chExt cx="2374126" cy="1179726"/>
          </a:xfrm>
        </p:grpSpPr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641" y="2896112"/>
              <a:ext cx="2374126" cy="1179726"/>
            </a:xfrm>
            <a:prstGeom prst="rect">
              <a:avLst/>
            </a:prstGeom>
          </p:spPr>
        </p:pic>
        <p:sp>
          <p:nvSpPr>
            <p:cNvPr id="48" name="Freeform 19"/>
            <p:cNvSpPr/>
            <p:nvPr/>
          </p:nvSpPr>
          <p:spPr>
            <a:xfrm>
              <a:off x="4854750" y="3410380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9" name="TextBox 36"/>
            <p:cNvSpPr txBox="1"/>
            <p:nvPr/>
          </p:nvSpPr>
          <p:spPr>
            <a:xfrm>
              <a:off x="5077005" y="348801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51" name="圖片 5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52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56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TextBox 36"/>
            <p:cNvSpPr txBox="1"/>
            <p:nvPr/>
          </p:nvSpPr>
          <p:spPr>
            <a:xfrm>
              <a:off x="29688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37H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4389438" y="4427267"/>
            <a:ext cx="2374126" cy="1179726"/>
            <a:chOff x="4389438" y="4427267"/>
            <a:chExt cx="2374126" cy="1179726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438" y="4427267"/>
              <a:ext cx="2374126" cy="1179726"/>
            </a:xfrm>
            <a:prstGeom prst="rect">
              <a:avLst/>
            </a:prstGeom>
          </p:spPr>
        </p:pic>
        <p:sp>
          <p:nvSpPr>
            <p:cNvPr id="60" name="Freeform 19"/>
            <p:cNvSpPr/>
            <p:nvPr/>
          </p:nvSpPr>
          <p:spPr>
            <a:xfrm>
              <a:off x="4856547" y="49415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TextBox 36"/>
            <p:cNvSpPr txBox="1"/>
            <p:nvPr/>
          </p:nvSpPr>
          <p:spPr>
            <a:xfrm>
              <a:off x="5015302" y="501916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37P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64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37H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67" name="圖片 6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68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TextBox 36"/>
            <p:cNvSpPr txBox="1"/>
            <p:nvPr/>
          </p:nvSpPr>
          <p:spPr>
            <a:xfrm>
              <a:off x="29859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38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72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34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75" name="圖片 7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sp>
          <p:nvSpPr>
            <p:cNvPr id="76" name="Freeform 19"/>
            <p:cNvSpPr/>
            <p:nvPr/>
          </p:nvSpPr>
          <p:spPr>
            <a:xfrm>
              <a:off x="2814998" y="946414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TextBox 36"/>
            <p:cNvSpPr txBox="1"/>
            <p:nvPr/>
          </p:nvSpPr>
          <p:spPr>
            <a:xfrm>
              <a:off x="3024072" y="9541188"/>
              <a:ext cx="1193796" cy="3094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S64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80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S1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81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2" name="群組 81"/>
          <p:cNvGrpSpPr/>
          <p:nvPr/>
        </p:nvGrpSpPr>
        <p:grpSpPr>
          <a:xfrm>
            <a:off x="4348997" y="5932191"/>
            <a:ext cx="2374126" cy="1179726"/>
            <a:chOff x="2336954" y="5927088"/>
            <a:chExt cx="2374126" cy="1179726"/>
          </a:xfrm>
        </p:grpSpPr>
        <p:pic>
          <p:nvPicPr>
            <p:cNvPr id="83" name="圖片 8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grpSp>
          <p:nvGrpSpPr>
            <p:cNvPr id="84" name="群組 83"/>
            <p:cNvGrpSpPr/>
            <p:nvPr/>
          </p:nvGrpSpPr>
          <p:grpSpPr>
            <a:xfrm>
              <a:off x="2824330" y="6439182"/>
              <a:ext cx="1226535" cy="396640"/>
              <a:chOff x="742117" y="3512430"/>
              <a:chExt cx="1226535" cy="396640"/>
            </a:xfrm>
          </p:grpSpPr>
          <p:sp>
            <p:nvSpPr>
              <p:cNvPr id="8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6" name="TextBox 36"/>
              <p:cNvSpPr txBox="1"/>
              <p:nvPr/>
            </p:nvSpPr>
            <p:spPr>
              <a:xfrm>
                <a:off x="967235" y="3588918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39M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01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sp>
        <p:nvSpPr>
          <p:cNvPr id="13" name="TextBox 36"/>
          <p:cNvSpPr txBox="1"/>
          <p:nvPr/>
        </p:nvSpPr>
        <p:spPr>
          <a:xfrm>
            <a:off x="8580216" y="9541765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38P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81" name="圖片 8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82" name="圖片 8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83" name="圖片 8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8" name="Picture 6" descr="C:\Users\XTDM0348\Downloads\image\元朗天水圍 (2)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0" t="50000" r="-960" b="34724"/>
          <a:stretch/>
        </p:blipFill>
        <p:spPr bwMode="auto">
          <a:xfrm>
            <a:off x="3827006" y="1718323"/>
            <a:ext cx="2766344" cy="83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8"/>
          <p:cNvSpPr txBox="1"/>
          <p:nvPr/>
        </p:nvSpPr>
        <p:spPr>
          <a:xfrm>
            <a:off x="618515" y="7103891"/>
            <a:ext cx="344280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大窩口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邨 去 新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都會廣場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TextBox 36"/>
          <p:cNvSpPr txBox="1"/>
          <p:nvPr/>
        </p:nvSpPr>
        <p:spPr>
          <a:xfrm>
            <a:off x="8580216" y="8027822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930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768004" y="7578786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/>
          <p:cNvSpPr txBox="1"/>
          <p:nvPr/>
        </p:nvSpPr>
        <p:spPr>
          <a:xfrm>
            <a:off x="618514" y="8617834"/>
            <a:ext cx="462981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葵盛西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邨 去 港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鐵葵興站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768003" y="909272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$0.2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26049" y="2562773"/>
            <a:ext cx="3354537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長亨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邨 去 長安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邨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8631293" y="3486704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42C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1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文字方塊 22"/>
          <p:cNvSpPr txBox="1"/>
          <p:nvPr/>
        </p:nvSpPr>
        <p:spPr>
          <a:xfrm rot="20860401">
            <a:off x="6775541" y="3037668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$0.2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32184" y="39775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27846" y="4093928"/>
            <a:ext cx="4660629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翠怡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花園 去 長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青邨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8589548" y="5017859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948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8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0" name="文字方塊 29"/>
          <p:cNvSpPr txBox="1"/>
          <p:nvPr/>
        </p:nvSpPr>
        <p:spPr>
          <a:xfrm rot="20860401">
            <a:off x="6777336" y="4568823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32" name="Freeform 7"/>
          <p:cNvSpPr/>
          <p:nvPr/>
        </p:nvSpPr>
        <p:spPr>
          <a:xfrm>
            <a:off x="332184" y="5476465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8"/>
          <p:cNvSpPr txBox="1"/>
          <p:nvPr/>
        </p:nvSpPr>
        <p:spPr>
          <a:xfrm>
            <a:off x="627846" y="5592869"/>
            <a:ext cx="376934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港鐵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青衣站 去 長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亨邨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34" name="TextBox 36"/>
          <p:cNvSpPr txBox="1"/>
          <p:nvPr/>
        </p:nvSpPr>
        <p:spPr>
          <a:xfrm>
            <a:off x="8684798" y="6516800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279X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35" name="Freeform 37"/>
          <p:cNvSpPr/>
          <p:nvPr/>
        </p:nvSpPr>
        <p:spPr>
          <a:xfrm>
            <a:off x="8435286" y="6404863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7" name="文字方塊 36"/>
          <p:cNvSpPr txBox="1"/>
          <p:nvPr/>
        </p:nvSpPr>
        <p:spPr>
          <a:xfrm rot="20860401">
            <a:off x="6777337" y="60677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$1.4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40" name="群組 39"/>
            <p:cNvGrpSpPr/>
            <p:nvPr/>
          </p:nvGrpSpPr>
          <p:grpSpPr>
            <a:xfrm>
              <a:off x="2822533" y="3409086"/>
              <a:ext cx="1212529" cy="385112"/>
              <a:chOff x="742117" y="3512430"/>
              <a:chExt cx="1212529" cy="385112"/>
            </a:xfrm>
          </p:grpSpPr>
          <p:sp>
            <p:nvSpPr>
              <p:cNvPr id="4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2" name="TextBox 36"/>
              <p:cNvSpPr txBox="1"/>
              <p:nvPr/>
            </p:nvSpPr>
            <p:spPr>
              <a:xfrm>
                <a:off x="953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42M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43" name="群組 42"/>
          <p:cNvGrpSpPr/>
          <p:nvPr/>
        </p:nvGrpSpPr>
        <p:grpSpPr>
          <a:xfrm>
            <a:off x="2358645" y="2896183"/>
            <a:ext cx="2374126" cy="1179726"/>
            <a:chOff x="2340428" y="2896112"/>
            <a:chExt cx="2374126" cy="1179726"/>
          </a:xfrm>
        </p:grpSpPr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45" name="群組 44"/>
            <p:cNvGrpSpPr/>
            <p:nvPr/>
          </p:nvGrpSpPr>
          <p:grpSpPr>
            <a:xfrm>
              <a:off x="2822533" y="3409086"/>
              <a:ext cx="1607685" cy="321440"/>
              <a:chOff x="742117" y="3512430"/>
              <a:chExt cx="1607685" cy="321440"/>
            </a:xfrm>
          </p:grpSpPr>
          <p:sp>
            <p:nvSpPr>
              <p:cNvPr id="4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7" name="TextBox 36"/>
              <p:cNvSpPr txBox="1"/>
              <p:nvPr/>
            </p:nvSpPr>
            <p:spPr>
              <a:xfrm>
                <a:off x="826229" y="3577390"/>
                <a:ext cx="1523573" cy="2564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248M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48" name="群組 47"/>
          <p:cNvGrpSpPr/>
          <p:nvPr/>
        </p:nvGrpSpPr>
        <p:grpSpPr>
          <a:xfrm>
            <a:off x="3721995" y="2421101"/>
            <a:ext cx="3394872" cy="2263248"/>
            <a:chOff x="3746496" y="5447521"/>
            <a:chExt cx="3394872" cy="2263248"/>
          </a:xfrm>
        </p:grpSpPr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50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409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54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TextBox 36"/>
            <p:cNvSpPr txBox="1"/>
            <p:nvPr/>
          </p:nvSpPr>
          <p:spPr>
            <a:xfrm>
              <a:off x="945567" y="5025925"/>
              <a:ext cx="1323518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243M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1690281" y="3941237"/>
            <a:ext cx="3394872" cy="2263248"/>
            <a:chOff x="3746496" y="5447521"/>
            <a:chExt cx="3394872" cy="2263248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58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88D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61" name="圖片 6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62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TextBox 36"/>
            <p:cNvSpPr txBox="1"/>
            <p:nvPr/>
          </p:nvSpPr>
          <p:spPr>
            <a:xfrm>
              <a:off x="981442" y="6516223"/>
              <a:ext cx="1310080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248M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1693292" y="5443076"/>
            <a:ext cx="3394872" cy="2263248"/>
            <a:chOff x="3746496" y="5447521"/>
            <a:chExt cx="3394872" cy="2263248"/>
          </a:xfrm>
        </p:grpSpPr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66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409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69" name="圖片 6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70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71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2" name="群組 71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73" name="圖片 7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grpSp>
          <p:nvGrpSpPr>
            <p:cNvPr id="74" name="群組 73"/>
            <p:cNvGrpSpPr/>
            <p:nvPr/>
          </p:nvGrpSpPr>
          <p:grpSpPr>
            <a:xfrm>
              <a:off x="2814998" y="7961505"/>
              <a:ext cx="1350692" cy="386485"/>
              <a:chOff x="742117" y="3512430"/>
              <a:chExt cx="1350692" cy="386485"/>
            </a:xfrm>
          </p:grpSpPr>
          <p:sp>
            <p:nvSpPr>
              <p:cNvPr id="7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6" name="TextBox 36"/>
              <p:cNvSpPr txBox="1"/>
              <p:nvPr/>
            </p:nvSpPr>
            <p:spPr>
              <a:xfrm>
                <a:off x="867437" y="3589471"/>
                <a:ext cx="1225372" cy="3094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43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77" name="群組 76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79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32H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104" name="圖片 10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30" name="Picture 6" descr="C:\Users\XTDM0348\Downloads\image\元朗天水圍 (2)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8" t="66582" r="-1388" b="15700"/>
          <a:stretch/>
        </p:blipFill>
        <p:spPr bwMode="auto">
          <a:xfrm>
            <a:off x="3848377" y="1718358"/>
            <a:ext cx="2764301" cy="9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8"/>
          <p:cNvSpPr txBox="1"/>
          <p:nvPr/>
        </p:nvSpPr>
        <p:spPr>
          <a:xfrm>
            <a:off x="618515" y="7103891"/>
            <a:ext cx="344280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深井 去 荃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景圍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TextBox 36"/>
          <p:cNvSpPr txBox="1"/>
          <p:nvPr/>
        </p:nvSpPr>
        <p:spPr>
          <a:xfrm>
            <a:off x="8675466" y="8027822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234D</a:t>
            </a:r>
            <a:endParaRPr lang="en-US" sz="32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768005" y="7578786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/>
          <p:cNvSpPr txBox="1"/>
          <p:nvPr/>
        </p:nvSpPr>
        <p:spPr>
          <a:xfrm>
            <a:off x="618514" y="8617834"/>
            <a:ext cx="462981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荃灣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西 去 大窩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口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8580216" y="9541765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930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768003" y="909272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26049" y="2562773"/>
            <a:ext cx="3354537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石圍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角 去 梨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木樹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8587751" y="3486704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936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1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文字方塊 22"/>
          <p:cNvSpPr txBox="1"/>
          <p:nvPr/>
        </p:nvSpPr>
        <p:spPr>
          <a:xfrm rot="20860401">
            <a:off x="6775542" y="3037668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$2.1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32184" y="39775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27846" y="4093928"/>
            <a:ext cx="4660629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灣景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花園 去 愉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景新城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8589548" y="5017859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934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8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0" name="文字方塊 29"/>
          <p:cNvSpPr txBox="1"/>
          <p:nvPr/>
        </p:nvSpPr>
        <p:spPr>
          <a:xfrm rot="20860401">
            <a:off x="6777337" y="4568823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$2.1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32" name="Freeform 7"/>
          <p:cNvSpPr/>
          <p:nvPr/>
        </p:nvSpPr>
        <p:spPr>
          <a:xfrm>
            <a:off x="332184" y="5476465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8"/>
          <p:cNvSpPr txBox="1"/>
          <p:nvPr/>
        </p:nvSpPr>
        <p:spPr>
          <a:xfrm>
            <a:off x="627846" y="5592869"/>
            <a:ext cx="376934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愉景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新城 去 荃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灣市中心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34" name="TextBox 36"/>
          <p:cNvSpPr txBox="1"/>
          <p:nvPr/>
        </p:nvSpPr>
        <p:spPr>
          <a:xfrm>
            <a:off x="8684798" y="6516800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930X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35" name="Freeform 37"/>
          <p:cNvSpPr/>
          <p:nvPr/>
        </p:nvSpPr>
        <p:spPr>
          <a:xfrm>
            <a:off x="8435286" y="6404863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7" name="文字方塊 36"/>
          <p:cNvSpPr txBox="1"/>
          <p:nvPr/>
        </p:nvSpPr>
        <p:spPr>
          <a:xfrm rot="20860401">
            <a:off x="6777338" y="60677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40" name="群組 39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4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2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32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48" name="群組 47"/>
          <p:cNvGrpSpPr/>
          <p:nvPr/>
        </p:nvGrpSpPr>
        <p:grpSpPr>
          <a:xfrm>
            <a:off x="3721995" y="2421101"/>
            <a:ext cx="3394872" cy="2263248"/>
            <a:chOff x="3746496" y="5447521"/>
            <a:chExt cx="3394872" cy="2263248"/>
          </a:xfrm>
        </p:grpSpPr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50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312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1703340" y="2421739"/>
            <a:ext cx="3394872" cy="2263248"/>
            <a:chOff x="3746496" y="5447521"/>
            <a:chExt cx="3394872" cy="2263248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58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94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3724285" y="3942949"/>
            <a:ext cx="3394872" cy="2263248"/>
            <a:chOff x="3746496" y="5447521"/>
            <a:chExt cx="3394872" cy="2263248"/>
          </a:xfrm>
        </p:grpSpPr>
        <p:pic>
          <p:nvPicPr>
            <p:cNvPr id="61" name="圖片 60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62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96B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66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34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69" name="圖片 6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70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TextBox 36"/>
            <p:cNvSpPr txBox="1"/>
            <p:nvPr/>
          </p:nvSpPr>
          <p:spPr>
            <a:xfrm>
              <a:off x="30831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234B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73" name="圖片 7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74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39A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77" name="圖片 7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78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TextBox 36"/>
            <p:cNvSpPr txBox="1"/>
            <p:nvPr/>
          </p:nvSpPr>
          <p:spPr>
            <a:xfrm>
              <a:off x="2985948" y="6515670"/>
              <a:ext cx="1295412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243M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0" name="群組 79"/>
          <p:cNvGrpSpPr/>
          <p:nvPr/>
        </p:nvGrpSpPr>
        <p:grpSpPr>
          <a:xfrm>
            <a:off x="3746496" y="5447521"/>
            <a:ext cx="3394872" cy="2263248"/>
            <a:chOff x="3746496" y="5447521"/>
            <a:chExt cx="3394872" cy="2263248"/>
          </a:xfrm>
        </p:grpSpPr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82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95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86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7" name="TextBox 36"/>
            <p:cNvSpPr txBox="1"/>
            <p:nvPr/>
          </p:nvSpPr>
          <p:spPr>
            <a:xfrm>
              <a:off x="10503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234A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89" name="圖片 8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sp>
          <p:nvSpPr>
            <p:cNvPr id="90" name="Freeform 19"/>
            <p:cNvSpPr/>
            <p:nvPr/>
          </p:nvSpPr>
          <p:spPr>
            <a:xfrm>
              <a:off x="2814998" y="7950204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TextBox 36"/>
            <p:cNvSpPr txBox="1"/>
            <p:nvPr/>
          </p:nvSpPr>
          <p:spPr>
            <a:xfrm>
              <a:off x="3067318" y="8027245"/>
              <a:ext cx="1001417" cy="3094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234B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3788352" y="6941942"/>
            <a:ext cx="3394872" cy="2263248"/>
            <a:chOff x="3788352" y="6941942"/>
            <a:chExt cx="3394872" cy="2263248"/>
          </a:xfrm>
        </p:grpSpPr>
        <p:pic>
          <p:nvPicPr>
            <p:cNvPr id="93" name="圖片 92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352" y="6941942"/>
              <a:ext cx="3394872" cy="2263248"/>
            </a:xfrm>
            <a:prstGeom prst="rect">
              <a:avLst/>
            </a:prstGeom>
          </p:spPr>
        </p:pic>
        <p:sp>
          <p:nvSpPr>
            <p:cNvPr id="94" name="Freeform 19"/>
            <p:cNvSpPr/>
            <p:nvPr/>
          </p:nvSpPr>
          <p:spPr>
            <a:xfrm>
              <a:off x="4898403" y="793489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TextBox 36"/>
            <p:cNvSpPr txBox="1"/>
            <p:nvPr/>
          </p:nvSpPr>
          <p:spPr>
            <a:xfrm>
              <a:off x="5145577" y="801193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96M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97" name="圖片 9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sp>
          <p:nvSpPr>
            <p:cNvPr id="98" name="Freeform 19"/>
            <p:cNvSpPr/>
            <p:nvPr/>
          </p:nvSpPr>
          <p:spPr>
            <a:xfrm>
              <a:off x="2814998" y="946414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9" name="TextBox 36"/>
            <p:cNvSpPr txBox="1"/>
            <p:nvPr/>
          </p:nvSpPr>
          <p:spPr>
            <a:xfrm>
              <a:off x="3024072" y="9541188"/>
              <a:ext cx="1193796" cy="3094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43B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0" name="群組 99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101" name="圖片 10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102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31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03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8" name="群組 107"/>
          <p:cNvGrpSpPr/>
          <p:nvPr/>
        </p:nvGrpSpPr>
        <p:grpSpPr>
          <a:xfrm>
            <a:off x="3788352" y="8465942"/>
            <a:ext cx="3394872" cy="2263248"/>
            <a:chOff x="3788352" y="6941942"/>
            <a:chExt cx="3394872" cy="2263248"/>
          </a:xfrm>
        </p:grpSpPr>
        <p:pic>
          <p:nvPicPr>
            <p:cNvPr id="109" name="圖片 108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352" y="6941942"/>
              <a:ext cx="3394872" cy="2263248"/>
            </a:xfrm>
            <a:prstGeom prst="rect">
              <a:avLst/>
            </a:prstGeom>
          </p:spPr>
        </p:pic>
        <p:sp>
          <p:nvSpPr>
            <p:cNvPr id="110" name="Freeform 19"/>
            <p:cNvSpPr/>
            <p:nvPr/>
          </p:nvSpPr>
          <p:spPr>
            <a:xfrm>
              <a:off x="4898403" y="793489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1" name="TextBox 36"/>
            <p:cNvSpPr txBox="1"/>
            <p:nvPr/>
          </p:nvSpPr>
          <p:spPr>
            <a:xfrm>
              <a:off x="5145577" y="801193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86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3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54" y="5450026"/>
            <a:ext cx="3394872" cy="22632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grpSp>
        <p:nvGrpSpPr>
          <p:cNvPr id="36" name="群組 35"/>
          <p:cNvGrpSpPr/>
          <p:nvPr/>
        </p:nvGrpSpPr>
        <p:grpSpPr>
          <a:xfrm>
            <a:off x="8425954" y="9429828"/>
            <a:ext cx="1155679" cy="432089"/>
            <a:chOff x="8366321" y="3502704"/>
            <a:chExt cx="1155679" cy="432089"/>
          </a:xfrm>
        </p:grpSpPr>
        <p:sp>
          <p:nvSpPr>
            <p:cNvPr id="46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673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47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57" name="圖片 5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81" name="圖片 8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104" name="圖片 103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30" name="Picture 2" descr="C:\Users\XTDM0348\Downloads\banner\3.pn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16554" r="48344" b="65483"/>
          <a:stretch/>
        </p:blipFill>
        <p:spPr bwMode="auto">
          <a:xfrm>
            <a:off x="3780501" y="1665349"/>
            <a:ext cx="2815562" cy="9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322852" y="6987487"/>
            <a:ext cx="3738471" cy="418090"/>
            <a:chOff x="247650" y="2493031"/>
            <a:chExt cx="3738471" cy="418090"/>
          </a:xfrm>
        </p:grpSpPr>
        <p:sp>
          <p:nvSpPr>
            <p:cNvPr id="26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8"/>
            <p:cNvSpPr txBox="1"/>
            <p:nvPr/>
          </p:nvSpPr>
          <p:spPr>
            <a:xfrm>
              <a:off x="543313" y="2609435"/>
              <a:ext cx="3442808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清河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邨 去 上水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廣場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8425954" y="7915885"/>
            <a:ext cx="1155679" cy="432089"/>
            <a:chOff x="8366321" y="3502704"/>
            <a:chExt cx="1155679" cy="432089"/>
          </a:xfrm>
        </p:grpSpPr>
        <p:sp>
          <p:nvSpPr>
            <p:cNvPr id="22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978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2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文字方塊 16"/>
          <p:cNvSpPr txBox="1"/>
          <p:nvPr/>
        </p:nvSpPr>
        <p:spPr>
          <a:xfrm rot="20860401">
            <a:off x="6768008" y="7578786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322852" y="8501430"/>
            <a:ext cx="4925473" cy="418090"/>
            <a:chOff x="247650" y="2493031"/>
            <a:chExt cx="4925473" cy="418090"/>
          </a:xfrm>
        </p:grpSpPr>
        <p:sp>
          <p:nvSpPr>
            <p:cNvPr id="50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TextBox 8"/>
            <p:cNvSpPr txBox="1"/>
            <p:nvPr/>
          </p:nvSpPr>
          <p:spPr>
            <a:xfrm>
              <a:off x="543312" y="2609435"/>
              <a:ext cx="4629811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上水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廣場 去 天平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邨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sp>
        <p:nvSpPr>
          <p:cNvPr id="41" name="文字方塊 40"/>
          <p:cNvSpPr txBox="1"/>
          <p:nvPr/>
        </p:nvSpPr>
        <p:spPr>
          <a:xfrm rot="20860401">
            <a:off x="6768006" y="909272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330387" y="2446369"/>
            <a:ext cx="3650199" cy="418090"/>
            <a:chOff x="247650" y="2493031"/>
            <a:chExt cx="3650199" cy="418090"/>
          </a:xfrm>
        </p:grpSpPr>
        <p:sp>
          <p:nvSpPr>
            <p:cNvPr id="74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TextBox 8"/>
            <p:cNvSpPr txBox="1"/>
            <p:nvPr/>
          </p:nvSpPr>
          <p:spPr>
            <a:xfrm>
              <a:off x="543312" y="2609435"/>
              <a:ext cx="3354537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和睦路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遊樂場 去 祥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華邨</a:t>
              </a:r>
              <a:endParaRPr lang="en-US" altLang="zh-HK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8433489" y="3374767"/>
            <a:ext cx="1250929" cy="417855"/>
            <a:chOff x="8366321" y="3502704"/>
            <a:chExt cx="1250929" cy="417855"/>
          </a:xfrm>
        </p:grpSpPr>
        <p:sp>
          <p:nvSpPr>
            <p:cNvPr id="70" name="TextBox 36"/>
            <p:cNvSpPr txBox="1"/>
            <p:nvPr/>
          </p:nvSpPr>
          <p:spPr>
            <a:xfrm>
              <a:off x="8615833" y="3614641"/>
              <a:ext cx="1001417" cy="3059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2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277X</a:t>
              </a:r>
              <a:endParaRPr lang="en-US" sz="32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71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5" name="文字方塊 64"/>
          <p:cNvSpPr txBox="1"/>
          <p:nvPr/>
        </p:nvSpPr>
        <p:spPr>
          <a:xfrm rot="20860401">
            <a:off x="6775545" y="3037668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$1.4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82" name="群組 81"/>
          <p:cNvGrpSpPr/>
          <p:nvPr/>
        </p:nvGrpSpPr>
        <p:grpSpPr>
          <a:xfrm>
            <a:off x="332184" y="3977524"/>
            <a:ext cx="4956291" cy="418090"/>
            <a:chOff x="247650" y="2493031"/>
            <a:chExt cx="4956291" cy="418090"/>
          </a:xfrm>
        </p:grpSpPr>
        <p:sp>
          <p:nvSpPr>
            <p:cNvPr id="98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9" name="TextBox 8"/>
            <p:cNvSpPr txBox="1"/>
            <p:nvPr/>
          </p:nvSpPr>
          <p:spPr>
            <a:xfrm>
              <a:off x="543312" y="2609435"/>
              <a:ext cx="4660629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翠麗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花園 去 粉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嶺名都 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8435286" y="4905922"/>
            <a:ext cx="1155679" cy="432089"/>
            <a:chOff x="8366321" y="3502704"/>
            <a:chExt cx="1155679" cy="432089"/>
          </a:xfrm>
        </p:grpSpPr>
        <p:sp>
          <p:nvSpPr>
            <p:cNvPr id="94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B7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95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9" name="文字方塊 88"/>
          <p:cNvSpPr txBox="1"/>
          <p:nvPr/>
        </p:nvSpPr>
        <p:spPr>
          <a:xfrm rot="20860401">
            <a:off x="6777340" y="4568823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$0.3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05" name="群組 104"/>
          <p:cNvGrpSpPr/>
          <p:nvPr/>
        </p:nvGrpSpPr>
        <p:grpSpPr>
          <a:xfrm>
            <a:off x="332184" y="5476465"/>
            <a:ext cx="4065003" cy="418090"/>
            <a:chOff x="247650" y="2493031"/>
            <a:chExt cx="4065003" cy="418090"/>
          </a:xfrm>
        </p:grpSpPr>
        <p:sp>
          <p:nvSpPr>
            <p:cNvPr id="121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2" name="TextBox 8"/>
            <p:cNvSpPr txBox="1"/>
            <p:nvPr/>
          </p:nvSpPr>
          <p:spPr>
            <a:xfrm>
              <a:off x="543312" y="2609435"/>
              <a:ext cx="3769341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欣翠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花園 去 港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鐵粉嶺站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107" name="群組 106"/>
          <p:cNvGrpSpPr/>
          <p:nvPr/>
        </p:nvGrpSpPr>
        <p:grpSpPr>
          <a:xfrm>
            <a:off x="8435286" y="6404863"/>
            <a:ext cx="1155679" cy="432089"/>
            <a:chOff x="8366321" y="3502704"/>
            <a:chExt cx="1155679" cy="432089"/>
          </a:xfrm>
        </p:grpSpPr>
        <p:sp>
          <p:nvSpPr>
            <p:cNvPr id="117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502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18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2" name="文字方塊 111"/>
          <p:cNvSpPr txBox="1"/>
          <p:nvPr/>
        </p:nvSpPr>
        <p:spPr>
          <a:xfrm rot="20860401">
            <a:off x="6777341" y="60677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$0.8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23" name="群組 122"/>
          <p:cNvGrpSpPr/>
          <p:nvPr/>
        </p:nvGrpSpPr>
        <p:grpSpPr>
          <a:xfrm>
            <a:off x="4424834" y="7420608"/>
            <a:ext cx="2374126" cy="1179726"/>
            <a:chOff x="2336954" y="5927088"/>
            <a:chExt cx="2374126" cy="1179726"/>
          </a:xfrm>
        </p:grpSpPr>
        <p:pic>
          <p:nvPicPr>
            <p:cNvPr id="124" name="圖片 123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125" name="Freeform 19"/>
            <p:cNvSpPr/>
            <p:nvPr/>
          </p:nvSpPr>
          <p:spPr>
            <a:xfrm>
              <a:off x="277861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6" name="TextBox 36"/>
            <p:cNvSpPr txBox="1"/>
            <p:nvPr/>
          </p:nvSpPr>
          <p:spPr>
            <a:xfrm>
              <a:off x="305452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273B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27" name="群組 126"/>
          <p:cNvGrpSpPr/>
          <p:nvPr/>
        </p:nvGrpSpPr>
        <p:grpSpPr>
          <a:xfrm>
            <a:off x="2342976" y="2891185"/>
            <a:ext cx="2374126" cy="1179726"/>
            <a:chOff x="-4573990" y="3285664"/>
            <a:chExt cx="2374126" cy="1179726"/>
          </a:xfrm>
        </p:grpSpPr>
        <p:pic>
          <p:nvPicPr>
            <p:cNvPr id="128" name="圖片 12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3990" y="3285664"/>
              <a:ext cx="2374126" cy="1179726"/>
            </a:xfrm>
            <a:prstGeom prst="rect">
              <a:avLst/>
            </a:prstGeom>
          </p:spPr>
        </p:pic>
        <p:sp>
          <p:nvSpPr>
            <p:cNvPr id="129" name="Freeform 19"/>
            <p:cNvSpPr/>
            <p:nvPr/>
          </p:nvSpPr>
          <p:spPr>
            <a:xfrm>
              <a:off x="-4106881" y="379993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1" name="TextBox 36"/>
            <p:cNvSpPr txBox="1"/>
            <p:nvPr/>
          </p:nvSpPr>
          <p:spPr>
            <a:xfrm>
              <a:off x="-3948126" y="387756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78K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32" name="群組 131"/>
          <p:cNvGrpSpPr/>
          <p:nvPr/>
        </p:nvGrpSpPr>
        <p:grpSpPr>
          <a:xfrm>
            <a:off x="319703" y="2897324"/>
            <a:ext cx="2374126" cy="1179726"/>
            <a:chOff x="-4573990" y="3285664"/>
            <a:chExt cx="2374126" cy="1179726"/>
          </a:xfrm>
        </p:grpSpPr>
        <p:pic>
          <p:nvPicPr>
            <p:cNvPr id="133" name="圖片 132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3990" y="3285664"/>
              <a:ext cx="2374126" cy="1179726"/>
            </a:xfrm>
            <a:prstGeom prst="rect">
              <a:avLst/>
            </a:prstGeom>
          </p:spPr>
        </p:pic>
        <p:sp>
          <p:nvSpPr>
            <p:cNvPr id="134" name="Freeform 19"/>
            <p:cNvSpPr/>
            <p:nvPr/>
          </p:nvSpPr>
          <p:spPr>
            <a:xfrm>
              <a:off x="-4106881" y="379993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5" name="TextBox 36"/>
            <p:cNvSpPr txBox="1"/>
            <p:nvPr/>
          </p:nvSpPr>
          <p:spPr>
            <a:xfrm>
              <a:off x="-3948126" y="387756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70K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36" name="群組 135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137" name="圖片 13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138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9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70K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40" name="群組 139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141" name="圖片 140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142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3" name="TextBox 36"/>
            <p:cNvSpPr txBox="1"/>
            <p:nvPr/>
          </p:nvSpPr>
          <p:spPr>
            <a:xfrm>
              <a:off x="29688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79K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145" name="圖片 14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146" name="Freeform 19"/>
            <p:cNvSpPr/>
            <p:nvPr/>
          </p:nvSpPr>
          <p:spPr>
            <a:xfrm>
              <a:off x="79014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7" name="TextBox 36"/>
            <p:cNvSpPr txBox="1"/>
            <p:nvPr/>
          </p:nvSpPr>
          <p:spPr>
            <a:xfrm>
              <a:off x="105002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273A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48" name="群組 147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149" name="圖片 14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150" name="Freeform 19"/>
            <p:cNvSpPr/>
            <p:nvPr/>
          </p:nvSpPr>
          <p:spPr>
            <a:xfrm>
              <a:off x="277861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1" name="TextBox 36"/>
            <p:cNvSpPr txBox="1"/>
            <p:nvPr/>
          </p:nvSpPr>
          <p:spPr>
            <a:xfrm>
              <a:off x="305452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273D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52" name="群組 151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153" name="圖片 152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grpSp>
          <p:nvGrpSpPr>
            <p:cNvPr id="154" name="群組 153"/>
            <p:cNvGrpSpPr/>
            <p:nvPr/>
          </p:nvGrpSpPr>
          <p:grpSpPr>
            <a:xfrm>
              <a:off x="2776898" y="7950204"/>
              <a:ext cx="1233417" cy="397193"/>
              <a:chOff x="704017" y="3512430"/>
              <a:chExt cx="1233417" cy="397193"/>
            </a:xfrm>
          </p:grpSpPr>
          <p:sp>
            <p:nvSpPr>
              <p:cNvPr id="155" name="Freeform 19"/>
              <p:cNvSpPr/>
              <p:nvPr/>
            </p:nvSpPr>
            <p:spPr>
              <a:xfrm>
                <a:off x="7040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6" name="TextBox 36"/>
              <p:cNvSpPr txBox="1"/>
              <p:nvPr/>
            </p:nvSpPr>
            <p:spPr>
              <a:xfrm>
                <a:off x="936017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273A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57" name="群組 156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158" name="圖片 15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159" name="Freeform 19"/>
            <p:cNvSpPr/>
            <p:nvPr/>
          </p:nvSpPr>
          <p:spPr>
            <a:xfrm>
              <a:off x="7391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0" name="TextBox 36"/>
            <p:cNvSpPr txBox="1"/>
            <p:nvPr/>
          </p:nvSpPr>
          <p:spPr>
            <a:xfrm>
              <a:off x="100460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270B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61" name="群組 160"/>
          <p:cNvGrpSpPr/>
          <p:nvPr/>
        </p:nvGrpSpPr>
        <p:grpSpPr>
          <a:xfrm>
            <a:off x="4409613" y="8964025"/>
            <a:ext cx="2374126" cy="1179726"/>
            <a:chOff x="2336306" y="8951325"/>
            <a:chExt cx="2374126" cy="1179726"/>
          </a:xfrm>
        </p:grpSpPr>
        <p:pic>
          <p:nvPicPr>
            <p:cNvPr id="162" name="圖片 16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163" name="群組 162"/>
            <p:cNvGrpSpPr/>
            <p:nvPr/>
          </p:nvGrpSpPr>
          <p:grpSpPr>
            <a:xfrm>
              <a:off x="2814998" y="9464147"/>
              <a:ext cx="1237706" cy="386485"/>
              <a:chOff x="742117" y="3512430"/>
              <a:chExt cx="1237706" cy="386485"/>
            </a:xfrm>
          </p:grpSpPr>
          <p:sp>
            <p:nvSpPr>
              <p:cNvPr id="16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5" name="TextBox 36"/>
              <p:cNvSpPr txBox="1"/>
              <p:nvPr/>
            </p:nvSpPr>
            <p:spPr>
              <a:xfrm>
                <a:off x="978406" y="3589471"/>
                <a:ext cx="1001417" cy="3094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277E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66" name="群組 165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167" name="圖片 16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168" name="群組 167"/>
            <p:cNvGrpSpPr/>
            <p:nvPr/>
          </p:nvGrpSpPr>
          <p:grpSpPr>
            <a:xfrm>
              <a:off x="2814998" y="9464147"/>
              <a:ext cx="1250769" cy="397193"/>
              <a:chOff x="742117" y="3512430"/>
              <a:chExt cx="1250769" cy="397193"/>
            </a:xfrm>
          </p:grpSpPr>
          <p:sp>
            <p:nvSpPr>
              <p:cNvPr id="169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0" name="TextBox 36"/>
              <p:cNvSpPr txBox="1"/>
              <p:nvPr/>
            </p:nvSpPr>
            <p:spPr>
              <a:xfrm>
                <a:off x="991469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270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71" name="群組 170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172" name="圖片 17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173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56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74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1164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80" name="圖片 7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104" name="圖片 10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8" name="Picture 2" descr="C:\Users\XTDM0348\Downloads\banner\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67053" r="48301" b="17389"/>
          <a:stretch/>
        </p:blipFill>
        <p:spPr bwMode="auto">
          <a:xfrm>
            <a:off x="3780499" y="1738755"/>
            <a:ext cx="2815563" cy="85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18515" y="7103891"/>
            <a:ext cx="344280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康盛花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園 去 港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鐵寶林站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1" name="TextBox 36"/>
          <p:cNvSpPr txBox="1"/>
          <p:nvPr/>
        </p:nvSpPr>
        <p:spPr>
          <a:xfrm>
            <a:off x="8652786" y="8027822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E22A</a:t>
            </a:r>
            <a:endParaRPr lang="en-US" sz="32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2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768009" y="7578786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$3.0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49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0" name="TextBox 8"/>
          <p:cNvSpPr txBox="1"/>
          <p:nvPr/>
        </p:nvSpPr>
        <p:spPr>
          <a:xfrm>
            <a:off x="618514" y="8617834"/>
            <a:ext cx="462981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港鐵調景嶺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站 去 尚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德邨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45" name="TextBox 36"/>
          <p:cNvSpPr txBox="1"/>
          <p:nvPr/>
        </p:nvSpPr>
        <p:spPr>
          <a:xfrm>
            <a:off x="8652786" y="9541765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E22A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46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40" name="文字方塊 39"/>
          <p:cNvSpPr txBox="1"/>
          <p:nvPr/>
        </p:nvSpPr>
        <p:spPr>
          <a:xfrm rot="20860401">
            <a:off x="6768007" y="909272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$3.0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73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4" name="TextBox 8"/>
          <p:cNvSpPr txBox="1"/>
          <p:nvPr/>
        </p:nvSpPr>
        <p:spPr>
          <a:xfrm>
            <a:off x="626049" y="2562773"/>
            <a:ext cx="3354537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英明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苑 去 東港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城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9" name="TextBox 36"/>
          <p:cNvSpPr txBox="1"/>
          <p:nvPr/>
        </p:nvSpPr>
        <p:spPr>
          <a:xfrm>
            <a:off x="8660321" y="3486704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E22A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0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64" name="文字方塊 63"/>
          <p:cNvSpPr txBox="1"/>
          <p:nvPr/>
        </p:nvSpPr>
        <p:spPr>
          <a:xfrm rot="20860401">
            <a:off x="6775546" y="3037668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$3.0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97" name="Freeform 7"/>
          <p:cNvSpPr/>
          <p:nvPr/>
        </p:nvSpPr>
        <p:spPr>
          <a:xfrm>
            <a:off x="332184" y="39775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8" name="TextBox 8"/>
          <p:cNvSpPr txBox="1"/>
          <p:nvPr/>
        </p:nvSpPr>
        <p:spPr>
          <a:xfrm>
            <a:off x="627846" y="4093928"/>
            <a:ext cx="4660629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清水灣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半島 去 日出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康城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93" name="TextBox 36"/>
          <p:cNvSpPr txBox="1"/>
          <p:nvPr/>
        </p:nvSpPr>
        <p:spPr>
          <a:xfrm>
            <a:off x="8662118" y="5017859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690S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94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88" name="文字方塊 87"/>
          <p:cNvSpPr txBox="1"/>
          <p:nvPr/>
        </p:nvSpPr>
        <p:spPr>
          <a:xfrm rot="20860401">
            <a:off x="6777341" y="4568823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22" name="Freeform 7"/>
          <p:cNvSpPr/>
          <p:nvPr/>
        </p:nvSpPr>
        <p:spPr>
          <a:xfrm>
            <a:off x="332184" y="5476465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3" name="TextBox 8"/>
          <p:cNvSpPr txBox="1"/>
          <p:nvPr/>
        </p:nvSpPr>
        <p:spPr>
          <a:xfrm>
            <a:off x="627846" y="5592869"/>
            <a:ext cx="376934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調景嶺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(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彩明</a:t>
            </a:r>
            <a:r>
              <a:rPr lang="en-US" altLang="zh-TW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) 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去 坑口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17" name="TextBox 36"/>
          <p:cNvSpPr txBox="1"/>
          <p:nvPr/>
        </p:nvSpPr>
        <p:spPr>
          <a:xfrm>
            <a:off x="8589548" y="6516800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694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19" name="Freeform 37"/>
          <p:cNvSpPr/>
          <p:nvPr/>
        </p:nvSpPr>
        <p:spPr>
          <a:xfrm>
            <a:off x="8435286" y="6404863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2" name="文字方塊 111"/>
          <p:cNvSpPr txBox="1"/>
          <p:nvPr/>
        </p:nvSpPr>
        <p:spPr>
          <a:xfrm rot="20860401">
            <a:off x="6777342" y="60677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24" name="群組 123"/>
          <p:cNvGrpSpPr/>
          <p:nvPr/>
        </p:nvGrpSpPr>
        <p:grpSpPr>
          <a:xfrm>
            <a:off x="4409613" y="8964025"/>
            <a:ext cx="2374126" cy="1179726"/>
            <a:chOff x="2336306" y="8951325"/>
            <a:chExt cx="2374126" cy="1179726"/>
          </a:xfrm>
        </p:grpSpPr>
        <p:pic>
          <p:nvPicPr>
            <p:cNvPr id="125" name="圖片 12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126" name="群組 125"/>
            <p:cNvGrpSpPr/>
            <p:nvPr/>
          </p:nvGrpSpPr>
          <p:grpSpPr>
            <a:xfrm>
              <a:off x="2814998" y="9464147"/>
              <a:ext cx="1237706" cy="397193"/>
              <a:chOff x="742117" y="3512430"/>
              <a:chExt cx="1237706" cy="397193"/>
            </a:xfrm>
          </p:grpSpPr>
          <p:sp>
            <p:nvSpPr>
              <p:cNvPr id="127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28" name="TextBox 36"/>
              <p:cNvSpPr txBox="1"/>
              <p:nvPr/>
            </p:nvSpPr>
            <p:spPr>
              <a:xfrm>
                <a:off x="978406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798*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29" name="群組 128"/>
          <p:cNvGrpSpPr/>
          <p:nvPr/>
        </p:nvGrpSpPr>
        <p:grpSpPr>
          <a:xfrm>
            <a:off x="1708092" y="6980042"/>
            <a:ext cx="3394872" cy="2263248"/>
            <a:chOff x="3788352" y="6941942"/>
            <a:chExt cx="3394872" cy="2263248"/>
          </a:xfrm>
        </p:grpSpPr>
        <p:pic>
          <p:nvPicPr>
            <p:cNvPr id="130" name="圖片 129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352" y="6941942"/>
              <a:ext cx="3394872" cy="2263248"/>
            </a:xfrm>
            <a:prstGeom prst="rect">
              <a:avLst/>
            </a:prstGeom>
          </p:spPr>
        </p:pic>
        <p:sp>
          <p:nvSpPr>
            <p:cNvPr id="131" name="Freeform 19"/>
            <p:cNvSpPr/>
            <p:nvPr/>
          </p:nvSpPr>
          <p:spPr>
            <a:xfrm>
              <a:off x="4898403" y="793489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2" name="TextBox 36"/>
            <p:cNvSpPr txBox="1"/>
            <p:nvPr/>
          </p:nvSpPr>
          <p:spPr>
            <a:xfrm>
              <a:off x="5026510" y="801193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15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33" name="群組 132"/>
          <p:cNvGrpSpPr/>
          <p:nvPr/>
        </p:nvGrpSpPr>
        <p:grpSpPr>
          <a:xfrm>
            <a:off x="2342976" y="2891185"/>
            <a:ext cx="2374126" cy="1179726"/>
            <a:chOff x="-4573990" y="3285664"/>
            <a:chExt cx="2374126" cy="1179726"/>
          </a:xfrm>
        </p:grpSpPr>
        <p:pic>
          <p:nvPicPr>
            <p:cNvPr id="134" name="圖片 13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3990" y="3285664"/>
              <a:ext cx="2374126" cy="1179726"/>
            </a:xfrm>
            <a:prstGeom prst="rect">
              <a:avLst/>
            </a:prstGeom>
          </p:spPr>
        </p:pic>
        <p:sp>
          <p:nvSpPr>
            <p:cNvPr id="135" name="Freeform 19"/>
            <p:cNvSpPr/>
            <p:nvPr/>
          </p:nvSpPr>
          <p:spPr>
            <a:xfrm>
              <a:off x="-4129741" y="379993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6" name="TextBox 36"/>
            <p:cNvSpPr txBox="1"/>
            <p:nvPr/>
          </p:nvSpPr>
          <p:spPr>
            <a:xfrm>
              <a:off x="-3856686" y="3877565"/>
              <a:ext cx="1105920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296M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37" name="群組 136"/>
          <p:cNvGrpSpPr/>
          <p:nvPr/>
        </p:nvGrpSpPr>
        <p:grpSpPr>
          <a:xfrm>
            <a:off x="319703" y="2897324"/>
            <a:ext cx="2374126" cy="1179726"/>
            <a:chOff x="319703" y="2897324"/>
            <a:chExt cx="2374126" cy="1179726"/>
          </a:xfrm>
        </p:grpSpPr>
        <p:pic>
          <p:nvPicPr>
            <p:cNvPr id="138" name="圖片 13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2897324"/>
              <a:ext cx="2374126" cy="1179726"/>
            </a:xfrm>
            <a:prstGeom prst="rect">
              <a:avLst/>
            </a:prstGeom>
          </p:spPr>
        </p:pic>
        <p:sp>
          <p:nvSpPr>
            <p:cNvPr id="139" name="Freeform 19"/>
            <p:cNvSpPr/>
            <p:nvPr/>
          </p:nvSpPr>
          <p:spPr>
            <a:xfrm>
              <a:off x="758235" y="34115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0" name="TextBox 36"/>
            <p:cNvSpPr txBox="1"/>
            <p:nvPr/>
          </p:nvSpPr>
          <p:spPr>
            <a:xfrm>
              <a:off x="945567" y="34892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98C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41" name="群組 140"/>
          <p:cNvGrpSpPr/>
          <p:nvPr/>
        </p:nvGrpSpPr>
        <p:grpSpPr>
          <a:xfrm>
            <a:off x="3746496" y="2414767"/>
            <a:ext cx="3394872" cy="2263248"/>
            <a:chOff x="3746496" y="5447521"/>
            <a:chExt cx="3394872" cy="2263248"/>
          </a:xfrm>
        </p:grpSpPr>
        <p:pic>
          <p:nvPicPr>
            <p:cNvPr id="142" name="圖片 141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grpSp>
          <p:nvGrpSpPr>
            <p:cNvPr id="143" name="群組 142"/>
            <p:cNvGrpSpPr/>
            <p:nvPr/>
          </p:nvGrpSpPr>
          <p:grpSpPr>
            <a:xfrm>
              <a:off x="4856547" y="6440476"/>
              <a:ext cx="1080951" cy="397193"/>
              <a:chOff x="742117" y="3512430"/>
              <a:chExt cx="1080951" cy="397193"/>
            </a:xfrm>
          </p:grpSpPr>
          <p:sp>
            <p:nvSpPr>
              <p:cNvPr id="14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3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45" name="TextBox 36"/>
              <p:cNvSpPr txBox="1"/>
              <p:nvPr/>
            </p:nvSpPr>
            <p:spPr>
              <a:xfrm>
                <a:off x="82165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15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46" name="群組 145"/>
          <p:cNvGrpSpPr/>
          <p:nvPr/>
        </p:nvGrpSpPr>
        <p:grpSpPr>
          <a:xfrm>
            <a:off x="4389438" y="4427267"/>
            <a:ext cx="2374126" cy="1179726"/>
            <a:chOff x="4389438" y="4427267"/>
            <a:chExt cx="2374126" cy="1179726"/>
          </a:xfrm>
        </p:grpSpPr>
        <p:pic>
          <p:nvPicPr>
            <p:cNvPr id="147" name="圖片 14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438" y="4427267"/>
              <a:ext cx="2374126" cy="1179726"/>
            </a:xfrm>
            <a:prstGeom prst="rect">
              <a:avLst/>
            </a:prstGeom>
          </p:spPr>
        </p:pic>
        <p:grpSp>
          <p:nvGrpSpPr>
            <p:cNvPr id="148" name="群組 147"/>
            <p:cNvGrpSpPr/>
            <p:nvPr/>
          </p:nvGrpSpPr>
          <p:grpSpPr>
            <a:xfrm>
              <a:off x="4856547" y="4941535"/>
              <a:ext cx="1212424" cy="397785"/>
              <a:chOff x="742117" y="3512430"/>
              <a:chExt cx="1212424" cy="397785"/>
            </a:xfrm>
          </p:grpSpPr>
          <p:sp>
            <p:nvSpPr>
              <p:cNvPr id="149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0" name="TextBox 36"/>
              <p:cNvSpPr txBox="1"/>
              <p:nvPr/>
            </p:nvSpPr>
            <p:spPr>
              <a:xfrm>
                <a:off x="953124" y="3590063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796X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51" name="群組 150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152" name="圖片 15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153" name="Freeform 19"/>
            <p:cNvSpPr/>
            <p:nvPr/>
          </p:nvSpPr>
          <p:spPr>
            <a:xfrm>
              <a:off x="752520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4" name="TextBox 36"/>
            <p:cNvSpPr txBox="1"/>
            <p:nvPr/>
          </p:nvSpPr>
          <p:spPr>
            <a:xfrm>
              <a:off x="10598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290X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55" name="群組 154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156" name="圖片 15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157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8" name="TextBox 36"/>
            <p:cNvSpPr txBox="1"/>
            <p:nvPr/>
          </p:nvSpPr>
          <p:spPr>
            <a:xfrm>
              <a:off x="29688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793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59" name="群組 158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160" name="圖片 15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grpSp>
          <p:nvGrpSpPr>
            <p:cNvPr id="161" name="群組 160"/>
            <p:cNvGrpSpPr/>
            <p:nvPr/>
          </p:nvGrpSpPr>
          <p:grpSpPr>
            <a:xfrm>
              <a:off x="770778" y="6439182"/>
              <a:ext cx="1548062" cy="386485"/>
              <a:chOff x="677027" y="3512430"/>
              <a:chExt cx="1548062" cy="386485"/>
            </a:xfrm>
          </p:grpSpPr>
          <p:sp>
            <p:nvSpPr>
              <p:cNvPr id="162" name="Freeform 19"/>
              <p:cNvSpPr/>
              <p:nvPr/>
            </p:nvSpPr>
            <p:spPr>
              <a:xfrm>
                <a:off x="67702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3" name="TextBox 36"/>
              <p:cNvSpPr txBox="1"/>
              <p:nvPr/>
            </p:nvSpPr>
            <p:spPr>
              <a:xfrm>
                <a:off x="886094" y="3589471"/>
                <a:ext cx="1338995" cy="3094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290A*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64" name="群組 163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165" name="圖片 16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grpSp>
          <p:nvGrpSpPr>
            <p:cNvPr id="166" name="群組 165"/>
            <p:cNvGrpSpPr/>
            <p:nvPr/>
          </p:nvGrpSpPr>
          <p:grpSpPr>
            <a:xfrm>
              <a:off x="2824330" y="6439182"/>
              <a:ext cx="1299560" cy="396640"/>
              <a:chOff x="742117" y="3512430"/>
              <a:chExt cx="1299560" cy="396640"/>
            </a:xfrm>
          </p:grpSpPr>
          <p:sp>
            <p:nvSpPr>
              <p:cNvPr id="167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8" name="TextBox 36"/>
              <p:cNvSpPr txBox="1"/>
              <p:nvPr/>
            </p:nvSpPr>
            <p:spPr>
              <a:xfrm>
                <a:off x="1040260" y="3588918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E22A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69" name="群組 168"/>
          <p:cNvGrpSpPr/>
          <p:nvPr/>
        </p:nvGrpSpPr>
        <p:grpSpPr>
          <a:xfrm>
            <a:off x="3740934" y="5445585"/>
            <a:ext cx="3394872" cy="2263248"/>
            <a:chOff x="3740934" y="5445585"/>
            <a:chExt cx="3394872" cy="2263248"/>
          </a:xfrm>
        </p:grpSpPr>
        <p:pic>
          <p:nvPicPr>
            <p:cNvPr id="170" name="圖片 169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934" y="5445585"/>
              <a:ext cx="3394872" cy="2263248"/>
            </a:xfrm>
            <a:prstGeom prst="rect">
              <a:avLst/>
            </a:prstGeom>
          </p:spPr>
        </p:pic>
        <p:grpSp>
          <p:nvGrpSpPr>
            <p:cNvPr id="171" name="群組 170"/>
            <p:cNvGrpSpPr/>
            <p:nvPr/>
          </p:nvGrpSpPr>
          <p:grpSpPr>
            <a:xfrm>
              <a:off x="4856547" y="6440476"/>
              <a:ext cx="1300843" cy="397193"/>
              <a:chOff x="742117" y="3512430"/>
              <a:chExt cx="1300843" cy="397193"/>
            </a:xfrm>
          </p:grpSpPr>
          <p:sp>
            <p:nvSpPr>
              <p:cNvPr id="172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3" name="TextBox 36"/>
              <p:cNvSpPr txBox="1"/>
              <p:nvPr/>
            </p:nvSpPr>
            <p:spPr>
              <a:xfrm>
                <a:off x="1041543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108A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74" name="群組 173"/>
          <p:cNvGrpSpPr/>
          <p:nvPr/>
        </p:nvGrpSpPr>
        <p:grpSpPr>
          <a:xfrm>
            <a:off x="3788352" y="6941942"/>
            <a:ext cx="3394872" cy="2263248"/>
            <a:chOff x="3788352" y="6941942"/>
            <a:chExt cx="3394872" cy="2263248"/>
          </a:xfrm>
        </p:grpSpPr>
        <p:pic>
          <p:nvPicPr>
            <p:cNvPr id="175" name="圖片 174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352" y="6941942"/>
              <a:ext cx="3394872" cy="2263248"/>
            </a:xfrm>
            <a:prstGeom prst="rect">
              <a:avLst/>
            </a:prstGeom>
          </p:spPr>
        </p:pic>
        <p:sp>
          <p:nvSpPr>
            <p:cNvPr id="176" name="Freeform 19"/>
            <p:cNvSpPr/>
            <p:nvPr/>
          </p:nvSpPr>
          <p:spPr>
            <a:xfrm>
              <a:off x="4898403" y="793489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7" name="TextBox 36"/>
            <p:cNvSpPr txBox="1"/>
            <p:nvPr/>
          </p:nvSpPr>
          <p:spPr>
            <a:xfrm>
              <a:off x="5145577" y="801193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111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78" name="群組 177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179" name="圖片 17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180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1" name="TextBox 36"/>
            <p:cNvSpPr txBox="1"/>
            <p:nvPr/>
          </p:nvSpPr>
          <p:spPr>
            <a:xfrm>
              <a:off x="1031285" y="8032395"/>
              <a:ext cx="1169149" cy="3094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296M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82" name="群組 181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183" name="圖片 18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184" name="群組 183"/>
            <p:cNvGrpSpPr/>
            <p:nvPr/>
          </p:nvGrpSpPr>
          <p:grpSpPr>
            <a:xfrm>
              <a:off x="2814998" y="9464147"/>
              <a:ext cx="1250769" cy="397193"/>
              <a:chOff x="742117" y="3512430"/>
              <a:chExt cx="1250769" cy="397193"/>
            </a:xfrm>
          </p:grpSpPr>
          <p:sp>
            <p:nvSpPr>
              <p:cNvPr id="18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6" name="TextBox 36"/>
              <p:cNvSpPr txBox="1"/>
              <p:nvPr/>
            </p:nvSpPr>
            <p:spPr>
              <a:xfrm>
                <a:off x="991469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796X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87" name="群組 186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188" name="圖片 18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189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793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90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1" name="文字方塊 190"/>
          <p:cNvSpPr txBox="1"/>
          <p:nvPr/>
        </p:nvSpPr>
        <p:spPr>
          <a:xfrm>
            <a:off x="-64087" y="10037658"/>
            <a:ext cx="3677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* 乘客</a:t>
            </a:r>
            <a:r>
              <a:rPr lang="zh-TW" altLang="en-US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須利用路線於相關路段提供</a:t>
            </a:r>
            <a:r>
              <a:rPr lang="zh-TW" altLang="en-US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的前</a:t>
            </a:r>
            <a:r>
              <a:rPr lang="zh-TW" altLang="en-US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段分段</a:t>
            </a:r>
            <a:r>
              <a:rPr lang="zh-TW" altLang="en-US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收費優惠</a:t>
            </a:r>
            <a:r>
              <a:rPr lang="zh-TW" altLang="en-US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。</a:t>
            </a:r>
            <a:endParaRPr lang="zh-HK" altLang="en-US" sz="1100" dirty="0">
              <a:solidFill>
                <a:srgbClr val="00206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598617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112560"/>
            <a:ext cx="2025871" cy="11567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3057499"/>
            <a:ext cx="2025871" cy="115679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588654"/>
            <a:ext cx="2025871" cy="115679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6087595"/>
            <a:ext cx="2025871" cy="1156793"/>
          </a:xfrm>
          <a:prstGeom prst="rect">
            <a:avLst/>
          </a:prstGeom>
        </p:spPr>
      </p:pic>
      <p:pic>
        <p:nvPicPr>
          <p:cNvPr id="159" name="圖片 15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74582"/>
            <a:ext cx="2343470" cy="1562314"/>
          </a:xfrm>
          <a:prstGeom prst="rect">
            <a:avLst/>
          </a:prstGeom>
        </p:spPr>
      </p:pic>
      <p:pic>
        <p:nvPicPr>
          <p:cNvPr id="160" name="圖片 15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108907"/>
            <a:ext cx="2343470" cy="1562314"/>
          </a:xfrm>
          <a:prstGeom prst="rect">
            <a:avLst/>
          </a:prstGeom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606434"/>
            <a:ext cx="2343470" cy="1562314"/>
          </a:xfrm>
          <a:prstGeom prst="rect">
            <a:avLst/>
          </a:prstGeom>
        </p:spPr>
      </p:pic>
      <p:pic>
        <p:nvPicPr>
          <p:cNvPr id="162" name="圖片 16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117144"/>
            <a:ext cx="2343470" cy="1562314"/>
          </a:xfrm>
          <a:prstGeom prst="rect">
            <a:avLst/>
          </a:prstGeom>
        </p:spPr>
      </p:pic>
      <p:pic>
        <p:nvPicPr>
          <p:cNvPr id="163" name="圖片 16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630897"/>
            <a:ext cx="2343470" cy="1562314"/>
          </a:xfrm>
          <a:prstGeom prst="rect">
            <a:avLst/>
          </a:prstGeom>
        </p:spPr>
      </p:pic>
      <p:pic>
        <p:nvPicPr>
          <p:cNvPr id="130" name="Picture 2" descr="C:\Users\XTDM0348\Downloads\banner\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50000" r="48301" b="34442"/>
          <a:stretch/>
        </p:blipFill>
        <p:spPr bwMode="auto">
          <a:xfrm>
            <a:off x="3785264" y="1706053"/>
            <a:ext cx="2827020" cy="8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22852" y="7099781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8"/>
          <p:cNvSpPr txBox="1"/>
          <p:nvPr/>
        </p:nvSpPr>
        <p:spPr>
          <a:xfrm>
            <a:off x="618515" y="7216185"/>
            <a:ext cx="344280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大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水坑 去 沙田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第一城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TextBox 36"/>
          <p:cNvSpPr txBox="1"/>
          <p:nvPr/>
        </p:nvSpPr>
        <p:spPr>
          <a:xfrm>
            <a:off x="8580216" y="8140116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680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25954" y="8028179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768010" y="7691080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$2.9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22852" y="86137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/>
          <p:cNvSpPr txBox="1"/>
          <p:nvPr/>
        </p:nvSpPr>
        <p:spPr>
          <a:xfrm>
            <a:off x="618514" y="8730128"/>
            <a:ext cx="462981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新港城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中心 去 錦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駿苑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8580216" y="9654059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682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8425954" y="95421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768008" y="9205023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$2.9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330387" y="2558663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26049" y="2675067"/>
            <a:ext cx="3354537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駿洋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邨 去 沙田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市中心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8587751" y="3598998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798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1" name="Freeform 37"/>
          <p:cNvSpPr/>
          <p:nvPr/>
        </p:nvSpPr>
        <p:spPr>
          <a:xfrm>
            <a:off x="8433489" y="3487061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文字方塊 22"/>
          <p:cNvSpPr txBox="1"/>
          <p:nvPr/>
        </p:nvSpPr>
        <p:spPr>
          <a:xfrm rot="20860401">
            <a:off x="6775547" y="3149962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32184" y="4089818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27846" y="4206222"/>
            <a:ext cx="4660629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大涌橋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路 去 新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翠邨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8589548" y="5130153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182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8" name="Freeform 37"/>
          <p:cNvSpPr/>
          <p:nvPr/>
        </p:nvSpPr>
        <p:spPr>
          <a:xfrm>
            <a:off x="8435286" y="5018216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0" name="文字方塊 29"/>
          <p:cNvSpPr txBox="1"/>
          <p:nvPr/>
        </p:nvSpPr>
        <p:spPr>
          <a:xfrm rot="20860401">
            <a:off x="6777342" y="4681117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32" name="Freeform 7"/>
          <p:cNvSpPr/>
          <p:nvPr/>
        </p:nvSpPr>
        <p:spPr>
          <a:xfrm>
            <a:off x="332184" y="558875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8"/>
          <p:cNvSpPr txBox="1"/>
          <p:nvPr/>
        </p:nvSpPr>
        <p:spPr>
          <a:xfrm>
            <a:off x="627846" y="5705163"/>
            <a:ext cx="376934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沙角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邨 去 沙田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市中心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34" name="TextBox 36"/>
          <p:cNvSpPr txBox="1"/>
          <p:nvPr/>
        </p:nvSpPr>
        <p:spPr>
          <a:xfrm>
            <a:off x="8589548" y="6629094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E42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35" name="Freeform 37"/>
          <p:cNvSpPr/>
          <p:nvPr/>
        </p:nvSpPr>
        <p:spPr>
          <a:xfrm>
            <a:off x="8435286" y="651715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7" name="文字方塊 36"/>
          <p:cNvSpPr txBox="1"/>
          <p:nvPr/>
        </p:nvSpPr>
        <p:spPr>
          <a:xfrm rot="20860401">
            <a:off x="6777343" y="6180058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98" name="群組 97"/>
          <p:cNvGrpSpPr/>
          <p:nvPr/>
        </p:nvGrpSpPr>
        <p:grpSpPr>
          <a:xfrm>
            <a:off x="319703" y="2897324"/>
            <a:ext cx="2374126" cy="1179726"/>
            <a:chOff x="319703" y="2897324"/>
            <a:chExt cx="2374126" cy="1179726"/>
          </a:xfrm>
        </p:grpSpPr>
        <p:pic>
          <p:nvPicPr>
            <p:cNvPr id="99" name="圖片 9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2897324"/>
              <a:ext cx="2374126" cy="1179726"/>
            </a:xfrm>
            <a:prstGeom prst="rect">
              <a:avLst/>
            </a:prstGeom>
          </p:spPr>
        </p:pic>
        <p:sp>
          <p:nvSpPr>
            <p:cNvPr id="100" name="Freeform 19"/>
            <p:cNvSpPr/>
            <p:nvPr/>
          </p:nvSpPr>
          <p:spPr>
            <a:xfrm>
              <a:off x="786812" y="34115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1" name="TextBox 36"/>
            <p:cNvSpPr txBox="1"/>
            <p:nvPr/>
          </p:nvSpPr>
          <p:spPr>
            <a:xfrm>
              <a:off x="945567" y="34892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285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3746496" y="2414767"/>
            <a:ext cx="3394872" cy="2263248"/>
            <a:chOff x="3746496" y="5447521"/>
            <a:chExt cx="3394872" cy="2263248"/>
          </a:xfrm>
        </p:grpSpPr>
        <p:pic>
          <p:nvPicPr>
            <p:cNvPr id="103" name="圖片 102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grpSp>
          <p:nvGrpSpPr>
            <p:cNvPr id="104" name="群組 103"/>
            <p:cNvGrpSpPr/>
            <p:nvPr/>
          </p:nvGrpSpPr>
          <p:grpSpPr>
            <a:xfrm>
              <a:off x="4856547" y="6440476"/>
              <a:ext cx="1248591" cy="397193"/>
              <a:chOff x="742117" y="3512430"/>
              <a:chExt cx="1248591" cy="397193"/>
            </a:xfrm>
          </p:grpSpPr>
          <p:sp>
            <p:nvSpPr>
              <p:cNvPr id="10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6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60P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07" name="群組 106"/>
          <p:cNvGrpSpPr/>
          <p:nvPr/>
        </p:nvGrpSpPr>
        <p:grpSpPr>
          <a:xfrm>
            <a:off x="1708695" y="2424931"/>
            <a:ext cx="3394872" cy="2263248"/>
            <a:chOff x="1708695" y="2424931"/>
            <a:chExt cx="3394872" cy="2263248"/>
          </a:xfrm>
        </p:grpSpPr>
        <p:pic>
          <p:nvPicPr>
            <p:cNvPr id="108" name="圖片 107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695" y="2424931"/>
              <a:ext cx="3394872" cy="2263248"/>
            </a:xfrm>
            <a:prstGeom prst="rect">
              <a:avLst/>
            </a:prstGeom>
          </p:spPr>
        </p:pic>
        <p:grpSp>
          <p:nvGrpSpPr>
            <p:cNvPr id="109" name="群組 108"/>
            <p:cNvGrpSpPr/>
            <p:nvPr/>
          </p:nvGrpSpPr>
          <p:grpSpPr>
            <a:xfrm>
              <a:off x="2818746" y="3417886"/>
              <a:ext cx="1248591" cy="397193"/>
              <a:chOff x="742117" y="3512430"/>
              <a:chExt cx="1248591" cy="397193"/>
            </a:xfrm>
          </p:grpSpPr>
          <p:sp>
            <p:nvSpPr>
              <p:cNvPr id="110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1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60K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12" name="群組 111"/>
          <p:cNvGrpSpPr/>
          <p:nvPr/>
        </p:nvGrpSpPr>
        <p:grpSpPr>
          <a:xfrm>
            <a:off x="-254762" y="3963679"/>
            <a:ext cx="3394872" cy="2263248"/>
            <a:chOff x="-254762" y="3963679"/>
            <a:chExt cx="3394872" cy="2263248"/>
          </a:xfrm>
        </p:grpSpPr>
        <p:pic>
          <p:nvPicPr>
            <p:cNvPr id="113" name="圖片 112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762" y="3963679"/>
              <a:ext cx="3394872" cy="2263248"/>
            </a:xfrm>
            <a:prstGeom prst="rect">
              <a:avLst/>
            </a:prstGeom>
          </p:spPr>
        </p:pic>
        <p:sp>
          <p:nvSpPr>
            <p:cNvPr id="114" name="Freeform 19"/>
            <p:cNvSpPr/>
            <p:nvPr/>
          </p:nvSpPr>
          <p:spPr>
            <a:xfrm>
              <a:off x="859837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=""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5" name="TextBox 36"/>
            <p:cNvSpPr txBox="1"/>
            <p:nvPr/>
          </p:nvSpPr>
          <p:spPr>
            <a:xfrm>
              <a:off x="1018592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803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16" name="群組 115"/>
          <p:cNvGrpSpPr/>
          <p:nvPr/>
        </p:nvGrpSpPr>
        <p:grpSpPr>
          <a:xfrm>
            <a:off x="1690281" y="3941237"/>
            <a:ext cx="3394872" cy="2263248"/>
            <a:chOff x="3746496" y="5447521"/>
            <a:chExt cx="3394872" cy="2263248"/>
          </a:xfrm>
        </p:grpSpPr>
        <p:pic>
          <p:nvPicPr>
            <p:cNvPr id="117" name="圖片 11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118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=""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9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804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20" name="群組 119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121" name="圖片 12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122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3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81K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24" name="群組 123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125" name="圖片 12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126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7" name="TextBox 36"/>
            <p:cNvSpPr txBox="1"/>
            <p:nvPr/>
          </p:nvSpPr>
          <p:spPr>
            <a:xfrm>
              <a:off x="29859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83S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28" name="群組 127"/>
          <p:cNvGrpSpPr/>
          <p:nvPr/>
        </p:nvGrpSpPr>
        <p:grpSpPr>
          <a:xfrm>
            <a:off x="4411023" y="5923214"/>
            <a:ext cx="2374126" cy="1179726"/>
            <a:chOff x="2336954" y="5927088"/>
            <a:chExt cx="2374126" cy="1179726"/>
          </a:xfrm>
        </p:grpSpPr>
        <p:pic>
          <p:nvPicPr>
            <p:cNvPr id="129" name="圖片 12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131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2" name="TextBox 36"/>
            <p:cNvSpPr txBox="1"/>
            <p:nvPr/>
          </p:nvSpPr>
          <p:spPr>
            <a:xfrm>
              <a:off x="29859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288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33" name="群組 132"/>
          <p:cNvGrpSpPr/>
          <p:nvPr/>
        </p:nvGrpSpPr>
        <p:grpSpPr>
          <a:xfrm>
            <a:off x="3788352" y="6941942"/>
            <a:ext cx="3394872" cy="2263248"/>
            <a:chOff x="3788352" y="6941942"/>
            <a:chExt cx="3394872" cy="2263248"/>
          </a:xfrm>
        </p:grpSpPr>
        <p:pic>
          <p:nvPicPr>
            <p:cNvPr id="134" name="圖片 133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352" y="6941942"/>
              <a:ext cx="3394872" cy="2263248"/>
            </a:xfrm>
            <a:prstGeom prst="rect">
              <a:avLst/>
            </a:prstGeom>
          </p:spPr>
        </p:pic>
        <p:sp>
          <p:nvSpPr>
            <p:cNvPr id="135" name="Freeform 19"/>
            <p:cNvSpPr/>
            <p:nvPr/>
          </p:nvSpPr>
          <p:spPr>
            <a:xfrm>
              <a:off x="4898403" y="793489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=""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6" name="TextBox 36"/>
            <p:cNvSpPr txBox="1"/>
            <p:nvPr/>
          </p:nvSpPr>
          <p:spPr>
            <a:xfrm>
              <a:off x="5145577" y="801193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810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37" name="群組 136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138" name="圖片 13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grpSp>
          <p:nvGrpSpPr>
            <p:cNvPr id="139" name="群組 138"/>
            <p:cNvGrpSpPr/>
            <p:nvPr/>
          </p:nvGrpSpPr>
          <p:grpSpPr>
            <a:xfrm>
              <a:off x="2814998" y="7950204"/>
              <a:ext cx="1195317" cy="397193"/>
              <a:chOff x="742117" y="3512430"/>
              <a:chExt cx="1195317" cy="397193"/>
            </a:xfrm>
          </p:grpSpPr>
          <p:sp>
            <p:nvSpPr>
              <p:cNvPr id="140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96DAC541-7B7A-43D3-8B79-37D633B846F1}">
                      <asvg:svgBlip xmlns=""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41" name="TextBox 36"/>
              <p:cNvSpPr txBox="1"/>
              <p:nvPr/>
            </p:nvSpPr>
            <p:spPr>
              <a:xfrm>
                <a:off x="936017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86K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42" name="群組 141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143" name="圖片 14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144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=""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5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85K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46" name="群組 145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147" name="圖片 14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148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86K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49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=""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0" name="群組 149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151" name="圖片 15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152" name="群組 151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153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96DAC541-7B7A-43D3-8B79-37D633B846F1}">
                      <asvg:svgBlip xmlns=""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4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87K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55" name="群組 154"/>
          <p:cNvGrpSpPr/>
          <p:nvPr/>
        </p:nvGrpSpPr>
        <p:grpSpPr>
          <a:xfrm>
            <a:off x="3785280" y="8452269"/>
            <a:ext cx="3394872" cy="2263248"/>
            <a:chOff x="3785280" y="8452269"/>
            <a:chExt cx="3394872" cy="2263248"/>
          </a:xfrm>
        </p:grpSpPr>
        <p:pic>
          <p:nvPicPr>
            <p:cNvPr id="156" name="圖片 15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280" y="8452269"/>
              <a:ext cx="3394872" cy="2263248"/>
            </a:xfrm>
            <a:prstGeom prst="rect">
              <a:avLst/>
            </a:prstGeom>
          </p:spPr>
        </p:pic>
        <p:sp>
          <p:nvSpPr>
            <p:cNvPr id="157" name="Freeform 19"/>
            <p:cNvSpPr/>
            <p:nvPr/>
          </p:nvSpPr>
          <p:spPr>
            <a:xfrm>
              <a:off x="4901554" y="9443224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=""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8" name="TextBox 36"/>
            <p:cNvSpPr txBox="1"/>
            <p:nvPr/>
          </p:nvSpPr>
          <p:spPr>
            <a:xfrm>
              <a:off x="5148728" y="952026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808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7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3057499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588654"/>
            <a:ext cx="2025871" cy="11567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6087595"/>
            <a:ext cx="2025871" cy="1156793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89096"/>
            <a:ext cx="2343470" cy="1562314"/>
          </a:xfrm>
          <a:prstGeom prst="rect">
            <a:avLst/>
          </a:prstGeom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123421"/>
            <a:ext cx="2343470" cy="1562314"/>
          </a:xfrm>
          <a:prstGeom prst="rect">
            <a:avLst/>
          </a:prstGeom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620948"/>
            <a:ext cx="2343470" cy="1562314"/>
          </a:xfrm>
          <a:prstGeom prst="rect">
            <a:avLst/>
          </a:prstGeom>
        </p:spPr>
      </p:pic>
      <p:pic>
        <p:nvPicPr>
          <p:cNvPr id="118" name="Picture 2" descr="C:\Users\XTDM0348\Downloads\banner\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32037" r="48301" b="50000"/>
          <a:stretch/>
        </p:blipFill>
        <p:spPr bwMode="auto">
          <a:xfrm>
            <a:off x="3780474" y="1612229"/>
            <a:ext cx="2858424" cy="99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30387" y="2558663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8"/>
          <p:cNvSpPr txBox="1"/>
          <p:nvPr/>
        </p:nvSpPr>
        <p:spPr>
          <a:xfrm>
            <a:off x="626049" y="2675067"/>
            <a:ext cx="3354537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林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村 去 大埔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市中心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TextBox 36"/>
          <p:cNvSpPr txBox="1"/>
          <p:nvPr/>
        </p:nvSpPr>
        <p:spPr>
          <a:xfrm>
            <a:off x="8587751" y="3598998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T74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33489" y="3487061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775548" y="3149962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$1.0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32184" y="4089818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/>
          <p:cNvSpPr txBox="1"/>
          <p:nvPr/>
        </p:nvSpPr>
        <p:spPr>
          <a:xfrm>
            <a:off x="627846" y="4206222"/>
            <a:ext cx="4660629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大埔工業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邨 去 廣福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邨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8662118" y="5130153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263C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8435286" y="5018216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777343" y="4681117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332184" y="558875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27846" y="5705163"/>
            <a:ext cx="376934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太和 去 廣福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道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8589548" y="6629094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74A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1" name="Freeform 37"/>
          <p:cNvSpPr/>
          <p:nvPr/>
        </p:nvSpPr>
        <p:spPr>
          <a:xfrm>
            <a:off x="8435286" y="651715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文字方塊 22"/>
          <p:cNvSpPr txBox="1"/>
          <p:nvPr/>
        </p:nvSpPr>
        <p:spPr>
          <a:xfrm rot="20860401">
            <a:off x="6777344" y="6180058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2342976" y="2891185"/>
            <a:ext cx="2374126" cy="1179726"/>
            <a:chOff x="-4573990" y="3285664"/>
            <a:chExt cx="2374126" cy="1179726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3990" y="3285664"/>
              <a:ext cx="2374126" cy="1179726"/>
            </a:xfrm>
            <a:prstGeom prst="rect">
              <a:avLst/>
            </a:prstGeom>
          </p:spPr>
        </p:pic>
        <p:sp>
          <p:nvSpPr>
            <p:cNvPr id="26" name="Freeform 19"/>
            <p:cNvSpPr/>
            <p:nvPr/>
          </p:nvSpPr>
          <p:spPr>
            <a:xfrm>
              <a:off x="-4106881" y="379993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36"/>
            <p:cNvSpPr txBox="1"/>
            <p:nvPr/>
          </p:nvSpPr>
          <p:spPr>
            <a:xfrm>
              <a:off x="-3948126" y="387756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65K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319703" y="2897324"/>
            <a:ext cx="2374126" cy="1179726"/>
            <a:chOff x="319703" y="2897324"/>
            <a:chExt cx="2374126" cy="1179726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2897324"/>
              <a:ext cx="2374126" cy="1179726"/>
            </a:xfrm>
            <a:prstGeom prst="rect">
              <a:avLst/>
            </a:prstGeom>
          </p:spPr>
        </p:pic>
        <p:sp>
          <p:nvSpPr>
            <p:cNvPr id="30" name="Freeform 19"/>
            <p:cNvSpPr/>
            <p:nvPr/>
          </p:nvSpPr>
          <p:spPr>
            <a:xfrm>
              <a:off x="786812" y="34115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6"/>
            <p:cNvSpPr txBox="1"/>
            <p:nvPr/>
          </p:nvSpPr>
          <p:spPr>
            <a:xfrm>
              <a:off x="945567" y="34892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64K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746496" y="2414767"/>
            <a:ext cx="3394872" cy="2263248"/>
            <a:chOff x="3746496" y="5447521"/>
            <a:chExt cx="3394872" cy="2263248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grpSp>
          <p:nvGrpSpPr>
            <p:cNvPr id="34" name="群組 33"/>
            <p:cNvGrpSpPr/>
            <p:nvPr/>
          </p:nvGrpSpPr>
          <p:grpSpPr>
            <a:xfrm>
              <a:off x="4856547" y="6440476"/>
              <a:ext cx="1248591" cy="397193"/>
              <a:chOff x="742117" y="3512430"/>
              <a:chExt cx="1248591" cy="397193"/>
            </a:xfrm>
          </p:grpSpPr>
          <p:sp>
            <p:nvSpPr>
              <p:cNvPr id="3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25K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37" name="群組 36"/>
          <p:cNvGrpSpPr/>
          <p:nvPr/>
        </p:nvGrpSpPr>
        <p:grpSpPr>
          <a:xfrm>
            <a:off x="3724285" y="3942949"/>
            <a:ext cx="3394872" cy="2263248"/>
            <a:chOff x="3746496" y="5447521"/>
            <a:chExt cx="3394872" cy="2263248"/>
          </a:xfrm>
        </p:grpSpPr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39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26*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43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72A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47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TextBox 36"/>
            <p:cNvSpPr txBox="1"/>
            <p:nvPr/>
          </p:nvSpPr>
          <p:spPr>
            <a:xfrm>
              <a:off x="29688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75K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grpSp>
          <p:nvGrpSpPr>
            <p:cNvPr id="51" name="群組 50"/>
            <p:cNvGrpSpPr/>
            <p:nvPr/>
          </p:nvGrpSpPr>
          <p:grpSpPr>
            <a:xfrm>
              <a:off x="835868" y="6439182"/>
              <a:ext cx="1146991" cy="397193"/>
              <a:chOff x="742117" y="3512430"/>
              <a:chExt cx="1146991" cy="397193"/>
            </a:xfrm>
          </p:grpSpPr>
          <p:sp>
            <p:nvSpPr>
              <p:cNvPr id="52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3" name="TextBox 36"/>
              <p:cNvSpPr txBox="1"/>
              <p:nvPr/>
            </p:nvSpPr>
            <p:spPr>
              <a:xfrm>
                <a:off x="8876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64K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4" name="群組 53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grpSp>
          <p:nvGrpSpPr>
            <p:cNvPr id="56" name="群組 55"/>
            <p:cNvGrpSpPr/>
            <p:nvPr/>
          </p:nvGrpSpPr>
          <p:grpSpPr>
            <a:xfrm>
              <a:off x="2824330" y="6439182"/>
              <a:ext cx="1163035" cy="396640"/>
              <a:chOff x="742117" y="3512430"/>
              <a:chExt cx="1163035" cy="396640"/>
            </a:xfrm>
          </p:grpSpPr>
          <p:sp>
            <p:nvSpPr>
              <p:cNvPr id="57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8" name="TextBox 36"/>
              <p:cNvSpPr txBox="1"/>
              <p:nvPr/>
            </p:nvSpPr>
            <p:spPr>
              <a:xfrm>
                <a:off x="903735" y="3588918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73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9" name="群組 58"/>
          <p:cNvGrpSpPr/>
          <p:nvPr/>
        </p:nvGrpSpPr>
        <p:grpSpPr>
          <a:xfrm>
            <a:off x="3740934" y="5445585"/>
            <a:ext cx="3394872" cy="2263248"/>
            <a:chOff x="3740934" y="5445585"/>
            <a:chExt cx="3394872" cy="2263248"/>
          </a:xfrm>
        </p:grpSpPr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934" y="5445585"/>
              <a:ext cx="3394872" cy="2263248"/>
            </a:xfrm>
            <a:prstGeom prst="rect">
              <a:avLst/>
            </a:prstGeom>
          </p:spPr>
        </p:pic>
        <p:grpSp>
          <p:nvGrpSpPr>
            <p:cNvPr id="61" name="群組 60"/>
            <p:cNvGrpSpPr/>
            <p:nvPr/>
          </p:nvGrpSpPr>
          <p:grpSpPr>
            <a:xfrm>
              <a:off x="4856547" y="6440476"/>
              <a:ext cx="1261654" cy="397193"/>
              <a:chOff x="742117" y="3512430"/>
              <a:chExt cx="1261654" cy="397193"/>
            </a:xfrm>
          </p:grpSpPr>
          <p:sp>
            <p:nvSpPr>
              <p:cNvPr id="62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3" name="TextBox 36"/>
              <p:cNvSpPr txBox="1"/>
              <p:nvPr/>
            </p:nvSpPr>
            <p:spPr>
              <a:xfrm>
                <a:off x="1002354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25K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64" name="文字方塊 63"/>
          <p:cNvSpPr txBox="1"/>
          <p:nvPr/>
        </p:nvSpPr>
        <p:spPr>
          <a:xfrm>
            <a:off x="-64087" y="10037658"/>
            <a:ext cx="3677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* 乘客</a:t>
            </a:r>
            <a:r>
              <a:rPr lang="zh-TW" altLang="en-US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須利用路線於相關路段提供</a:t>
            </a:r>
            <a:r>
              <a:rPr lang="zh-TW" altLang="en-US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的前</a:t>
            </a:r>
            <a:r>
              <a:rPr lang="zh-TW" altLang="en-US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段分段</a:t>
            </a:r>
            <a:r>
              <a:rPr lang="zh-TW" altLang="en-US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收費優惠</a:t>
            </a:r>
            <a:r>
              <a:rPr lang="zh-TW" altLang="en-US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。</a:t>
            </a:r>
            <a:endParaRPr lang="zh-HK" altLang="en-US" sz="1100" dirty="0">
              <a:solidFill>
                <a:srgbClr val="00206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片 3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97019"/>
            <a:ext cx="2025871" cy="1156793"/>
          </a:xfrm>
          <a:prstGeom prst="rect">
            <a:avLst/>
          </a:prstGeom>
        </p:spPr>
      </p:pic>
      <p:grpSp>
        <p:nvGrpSpPr>
          <p:cNvPr id="35" name="群組 34"/>
          <p:cNvGrpSpPr/>
          <p:nvPr/>
        </p:nvGrpSpPr>
        <p:grpSpPr>
          <a:xfrm>
            <a:off x="8425954" y="7926581"/>
            <a:ext cx="1155679" cy="432089"/>
            <a:chOff x="8366321" y="3502704"/>
            <a:chExt cx="1155679" cy="432089"/>
          </a:xfrm>
        </p:grpSpPr>
        <p:sp>
          <p:nvSpPr>
            <p:cNvPr id="39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171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40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44" name="圖片 4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10962"/>
            <a:ext cx="2025871" cy="1156793"/>
          </a:xfrm>
          <a:prstGeom prst="rect">
            <a:avLst/>
          </a:prstGeom>
        </p:spPr>
      </p:pic>
      <p:grpSp>
        <p:nvGrpSpPr>
          <p:cNvPr id="46" name="群組 45"/>
          <p:cNvGrpSpPr/>
          <p:nvPr/>
        </p:nvGrpSpPr>
        <p:grpSpPr>
          <a:xfrm>
            <a:off x="8425954" y="9440524"/>
            <a:ext cx="1155679" cy="432089"/>
            <a:chOff x="8366321" y="3502704"/>
            <a:chExt cx="1155679" cy="432089"/>
          </a:xfrm>
        </p:grpSpPr>
        <p:sp>
          <p:nvSpPr>
            <p:cNvPr id="50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973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51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29" name="圖片 128"/>
          <p:cNvPicPr>
            <a:picLocks noChangeAspect="1"/>
          </p:cNvPicPr>
          <p:nvPr/>
        </p:nvPicPr>
        <p:blipFill>
          <a:blip r:embed="rId26">
            <a:grayscl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72" y="3947736"/>
            <a:ext cx="3394872" cy="2263248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55901"/>
            <a:ext cx="2025871" cy="1156793"/>
          </a:xfrm>
          <a:prstGeom prst="rect">
            <a:avLst/>
          </a:prstGeom>
        </p:spPr>
      </p:pic>
      <p:grpSp>
        <p:nvGrpSpPr>
          <p:cNvPr id="58" name="群組 57"/>
          <p:cNvGrpSpPr/>
          <p:nvPr/>
        </p:nvGrpSpPr>
        <p:grpSpPr>
          <a:xfrm>
            <a:off x="8433489" y="3385463"/>
            <a:ext cx="1155679" cy="432089"/>
            <a:chOff x="8366321" y="3502704"/>
            <a:chExt cx="1155679" cy="432089"/>
          </a:xfrm>
        </p:grpSpPr>
        <p:sp>
          <p:nvSpPr>
            <p:cNvPr id="59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107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60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8" name="群組 67"/>
          <p:cNvGrpSpPr/>
          <p:nvPr/>
        </p:nvGrpSpPr>
        <p:grpSpPr>
          <a:xfrm>
            <a:off x="8435286" y="4916618"/>
            <a:ext cx="1155679" cy="432089"/>
            <a:chOff x="8366321" y="3502704"/>
            <a:chExt cx="1155679" cy="432089"/>
          </a:xfrm>
        </p:grpSpPr>
        <p:sp>
          <p:nvSpPr>
            <p:cNvPr id="69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69X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70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74" name="圖片 7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85997"/>
            <a:ext cx="2025871" cy="1156793"/>
          </a:xfrm>
          <a:prstGeom prst="rect">
            <a:avLst/>
          </a:prstGeom>
        </p:spPr>
      </p:pic>
      <p:grpSp>
        <p:nvGrpSpPr>
          <p:cNvPr id="83" name="群組 82"/>
          <p:cNvGrpSpPr/>
          <p:nvPr/>
        </p:nvGrpSpPr>
        <p:grpSpPr>
          <a:xfrm>
            <a:off x="8435286" y="6415559"/>
            <a:ext cx="1250929" cy="417855"/>
            <a:chOff x="8366321" y="3502704"/>
            <a:chExt cx="1250929" cy="417855"/>
          </a:xfrm>
        </p:grpSpPr>
        <p:sp>
          <p:nvSpPr>
            <p:cNvPr id="84" name="TextBox 36"/>
            <p:cNvSpPr txBox="1"/>
            <p:nvPr/>
          </p:nvSpPr>
          <p:spPr>
            <a:xfrm>
              <a:off x="8615833" y="3614641"/>
              <a:ext cx="1001417" cy="3059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2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970X</a:t>
              </a:r>
              <a:endParaRPr lang="en-US" sz="32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85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09" name="圖片 108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5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592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679118" y="6867619"/>
            <a:ext cx="3562404" cy="2374936"/>
            <a:chOff x="1679118" y="6867619"/>
            <a:chExt cx="3562404" cy="237493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118" y="6867619"/>
              <a:ext cx="3562404" cy="2374936"/>
            </a:xfrm>
            <a:prstGeom prst="rect">
              <a:avLst/>
            </a:prstGeom>
          </p:spPr>
        </p:pic>
        <p:sp>
          <p:nvSpPr>
            <p:cNvPr id="9" name="Freeform 19"/>
            <p:cNvSpPr/>
            <p:nvPr/>
          </p:nvSpPr>
          <p:spPr>
            <a:xfrm>
              <a:off x="2808865" y="7951498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36"/>
            <p:cNvSpPr txBox="1"/>
            <p:nvPr/>
          </p:nvSpPr>
          <p:spPr>
            <a:xfrm>
              <a:off x="3123274" y="8001645"/>
              <a:ext cx="1167872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南</a:t>
              </a:r>
              <a:r>
                <a:rPr lang="zh-HK" altLang="en-US" sz="2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港</a:t>
              </a:r>
              <a:r>
                <a:rPr lang="zh-HK" alt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島線</a:t>
              </a:r>
              <a:endParaRPr 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19703" y="4434024"/>
            <a:ext cx="2374126" cy="1179726"/>
            <a:chOff x="-4573990" y="3285664"/>
            <a:chExt cx="2374126" cy="1179726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3990" y="3285664"/>
              <a:ext cx="2374126" cy="1179726"/>
            </a:xfrm>
            <a:prstGeom prst="rect">
              <a:avLst/>
            </a:prstGeom>
          </p:spPr>
        </p:pic>
        <p:sp>
          <p:nvSpPr>
            <p:cNvPr id="17" name="Freeform 19"/>
            <p:cNvSpPr/>
            <p:nvPr/>
          </p:nvSpPr>
          <p:spPr>
            <a:xfrm>
              <a:off x="-4106881" y="379993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36"/>
            <p:cNvSpPr txBox="1"/>
            <p:nvPr/>
          </p:nvSpPr>
          <p:spPr>
            <a:xfrm>
              <a:off x="-3948126" y="387756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73*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342976" y="2891185"/>
            <a:ext cx="2374126" cy="1179726"/>
            <a:chOff x="-4573990" y="3285664"/>
            <a:chExt cx="2374126" cy="1179726"/>
          </a:xfrm>
        </p:grpSpPr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3990" y="3285664"/>
              <a:ext cx="2374126" cy="1179726"/>
            </a:xfrm>
            <a:prstGeom prst="rect">
              <a:avLst/>
            </a:prstGeom>
          </p:spPr>
        </p:pic>
        <p:sp>
          <p:nvSpPr>
            <p:cNvPr id="25" name="Freeform 19"/>
            <p:cNvSpPr/>
            <p:nvPr/>
          </p:nvSpPr>
          <p:spPr>
            <a:xfrm>
              <a:off x="-4106881" y="379993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36"/>
            <p:cNvSpPr txBox="1"/>
            <p:nvPr/>
          </p:nvSpPr>
          <p:spPr>
            <a:xfrm>
              <a:off x="-3948126" y="387756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78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19703" y="2897324"/>
            <a:ext cx="2374126" cy="1179726"/>
            <a:chOff x="319703" y="2897324"/>
            <a:chExt cx="2374126" cy="1179726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2897324"/>
              <a:ext cx="2374126" cy="1179726"/>
            </a:xfrm>
            <a:prstGeom prst="rect">
              <a:avLst/>
            </a:prstGeom>
          </p:spPr>
        </p:pic>
        <p:sp>
          <p:nvSpPr>
            <p:cNvPr id="29" name="Freeform 19"/>
            <p:cNvSpPr/>
            <p:nvPr/>
          </p:nvSpPr>
          <p:spPr>
            <a:xfrm>
              <a:off x="786812" y="34115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6"/>
            <p:cNvSpPr txBox="1"/>
            <p:nvPr/>
          </p:nvSpPr>
          <p:spPr>
            <a:xfrm>
              <a:off x="945567" y="34892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70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pic>
        <p:nvPicPr>
          <p:cNvPr id="31" name="Picture 6" descr="C:\Users\XTDM0348\Downloads\image\元朗天水圍 (2).png"/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48579" r="49703" b="33703"/>
          <a:stretch/>
        </p:blipFill>
        <p:spPr bwMode="auto">
          <a:xfrm>
            <a:off x="3781515" y="1617374"/>
            <a:ext cx="2778352" cy="9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群組 33"/>
          <p:cNvGrpSpPr/>
          <p:nvPr/>
        </p:nvGrpSpPr>
        <p:grpSpPr>
          <a:xfrm>
            <a:off x="322852" y="6998183"/>
            <a:ext cx="2775409" cy="418090"/>
            <a:chOff x="247650" y="2493031"/>
            <a:chExt cx="2775409" cy="418090"/>
          </a:xfrm>
        </p:grpSpPr>
        <p:sp>
          <p:nvSpPr>
            <p:cNvPr id="41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TextBox 8"/>
            <p:cNvSpPr txBox="1"/>
            <p:nvPr/>
          </p:nvSpPr>
          <p:spPr>
            <a:xfrm>
              <a:off x="543313" y="2609435"/>
              <a:ext cx="2479746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海怡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半島 去 黃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竹坑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sp>
        <p:nvSpPr>
          <p:cNvPr id="38" name="文字方塊 37"/>
          <p:cNvSpPr txBox="1"/>
          <p:nvPr/>
        </p:nvSpPr>
        <p:spPr>
          <a:xfrm rot="20860401">
            <a:off x="6767996" y="7589482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322852" y="8512126"/>
            <a:ext cx="3618883" cy="418090"/>
            <a:chOff x="247650" y="2493031"/>
            <a:chExt cx="3618883" cy="418090"/>
          </a:xfrm>
        </p:grpSpPr>
        <p:sp>
          <p:nvSpPr>
            <p:cNvPr id="52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TextBox 8"/>
            <p:cNvSpPr txBox="1"/>
            <p:nvPr/>
          </p:nvSpPr>
          <p:spPr>
            <a:xfrm>
              <a:off x="543313" y="2609435"/>
              <a:ext cx="3323220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黃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竹坑 去 香港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仔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sp>
        <p:nvSpPr>
          <p:cNvPr id="49" name="文字方塊 48"/>
          <p:cNvSpPr txBox="1"/>
          <p:nvPr/>
        </p:nvSpPr>
        <p:spPr>
          <a:xfrm rot="20860401">
            <a:off x="6767996" y="9103425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$1.0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330387" y="2457065"/>
            <a:ext cx="2775409" cy="418090"/>
            <a:chOff x="247650" y="2493031"/>
            <a:chExt cx="2775409" cy="418090"/>
          </a:xfrm>
        </p:grpSpPr>
        <p:sp>
          <p:nvSpPr>
            <p:cNvPr id="56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TextBox 8"/>
            <p:cNvSpPr txBox="1"/>
            <p:nvPr/>
          </p:nvSpPr>
          <p:spPr>
            <a:xfrm>
              <a:off x="543313" y="2609435"/>
              <a:ext cx="2479746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華貴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邨 去 香港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仔</a:t>
              </a:r>
              <a:endParaRPr lang="en-US" altLang="zh-HK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sp>
        <p:nvSpPr>
          <p:cNvPr id="63" name="文字方塊 62"/>
          <p:cNvSpPr txBox="1"/>
          <p:nvPr/>
        </p:nvSpPr>
        <p:spPr>
          <a:xfrm rot="20860401">
            <a:off x="6775532" y="30483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65" name="群組 64"/>
          <p:cNvGrpSpPr/>
          <p:nvPr/>
        </p:nvGrpSpPr>
        <p:grpSpPr>
          <a:xfrm>
            <a:off x="332184" y="3988220"/>
            <a:ext cx="2775409" cy="437005"/>
            <a:chOff x="247650" y="2493031"/>
            <a:chExt cx="2775409" cy="437005"/>
          </a:xfrm>
        </p:grpSpPr>
        <p:sp>
          <p:nvSpPr>
            <p:cNvPr id="66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TextBox 8"/>
            <p:cNvSpPr txBox="1"/>
            <p:nvPr/>
          </p:nvSpPr>
          <p:spPr>
            <a:xfrm>
              <a:off x="543313" y="2609435"/>
              <a:ext cx="2479746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數碼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港 去 黃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竹坑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sp>
        <p:nvSpPr>
          <p:cNvPr id="73" name="文字方塊 72"/>
          <p:cNvSpPr txBox="1"/>
          <p:nvPr/>
        </p:nvSpPr>
        <p:spPr>
          <a:xfrm rot="20860401">
            <a:off x="6777328" y="457951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$0.5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75" name="群組 74"/>
          <p:cNvGrpSpPr/>
          <p:nvPr/>
        </p:nvGrpSpPr>
        <p:grpSpPr>
          <a:xfrm>
            <a:off x="332184" y="5487161"/>
            <a:ext cx="4065003" cy="418090"/>
            <a:chOff x="247650" y="2493031"/>
            <a:chExt cx="4065003" cy="418090"/>
          </a:xfrm>
        </p:grpSpPr>
        <p:sp>
          <p:nvSpPr>
            <p:cNvPr id="76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TextBox 8"/>
            <p:cNvSpPr txBox="1"/>
            <p:nvPr/>
          </p:nvSpPr>
          <p:spPr>
            <a:xfrm>
              <a:off x="543312" y="2609435"/>
              <a:ext cx="3769341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置富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花園 去 瑪麗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醫院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grpSp>
          <p:nvGrpSpPr>
            <p:cNvPr id="80" name="群組 79"/>
            <p:cNvGrpSpPr/>
            <p:nvPr/>
          </p:nvGrpSpPr>
          <p:grpSpPr>
            <a:xfrm>
              <a:off x="835868" y="6439182"/>
              <a:ext cx="1146991" cy="397193"/>
              <a:chOff x="742117" y="3512430"/>
              <a:chExt cx="1146991" cy="397193"/>
            </a:xfrm>
          </p:grpSpPr>
          <p:sp>
            <p:nvSpPr>
              <p:cNvPr id="8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2" name="TextBox 36"/>
              <p:cNvSpPr txBox="1"/>
              <p:nvPr/>
            </p:nvSpPr>
            <p:spPr>
              <a:xfrm>
                <a:off x="8876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37B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86" name="群組 85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87" name="圖片 86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grpSp>
          <p:nvGrpSpPr>
            <p:cNvPr id="88" name="群組 87"/>
            <p:cNvGrpSpPr/>
            <p:nvPr/>
          </p:nvGrpSpPr>
          <p:grpSpPr>
            <a:xfrm>
              <a:off x="2824330" y="6439182"/>
              <a:ext cx="1163035" cy="396640"/>
              <a:chOff x="742117" y="3512430"/>
              <a:chExt cx="1163035" cy="396640"/>
            </a:xfrm>
          </p:grpSpPr>
          <p:sp>
            <p:nvSpPr>
              <p:cNvPr id="89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0" name="TextBox 36"/>
              <p:cNvSpPr txBox="1"/>
              <p:nvPr/>
            </p:nvSpPr>
            <p:spPr>
              <a:xfrm>
                <a:off x="903735" y="3588918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40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91" name="群組 90"/>
          <p:cNvGrpSpPr/>
          <p:nvPr/>
        </p:nvGrpSpPr>
        <p:grpSpPr>
          <a:xfrm>
            <a:off x="3746496" y="5447521"/>
            <a:ext cx="3394872" cy="2263248"/>
            <a:chOff x="3746496" y="5447521"/>
            <a:chExt cx="3394872" cy="2263248"/>
          </a:xfrm>
        </p:grpSpPr>
        <p:pic>
          <p:nvPicPr>
            <p:cNvPr id="92" name="圖片 91"/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grpSp>
          <p:nvGrpSpPr>
            <p:cNvPr id="93" name="群組 92"/>
            <p:cNvGrpSpPr/>
            <p:nvPr/>
          </p:nvGrpSpPr>
          <p:grpSpPr>
            <a:xfrm>
              <a:off x="4856547" y="6440476"/>
              <a:ext cx="1248591" cy="397193"/>
              <a:chOff x="742117" y="3512430"/>
              <a:chExt cx="1248591" cy="397193"/>
            </a:xfrm>
          </p:grpSpPr>
          <p:sp>
            <p:nvSpPr>
              <p:cNvPr id="9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5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23M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98" name="文字方塊 97"/>
          <p:cNvSpPr txBox="1"/>
          <p:nvPr/>
        </p:nvSpPr>
        <p:spPr>
          <a:xfrm rot="20860401">
            <a:off x="6777328" y="6078460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99" name="群組 98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100" name="圖片 99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101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02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3" name="群組 102"/>
          <p:cNvGrpSpPr/>
          <p:nvPr/>
        </p:nvGrpSpPr>
        <p:grpSpPr>
          <a:xfrm>
            <a:off x="1655390" y="8466039"/>
            <a:ext cx="3394872" cy="2263248"/>
            <a:chOff x="1655390" y="8466039"/>
            <a:chExt cx="3394872" cy="2263248"/>
          </a:xfrm>
        </p:grpSpPr>
        <p:pic>
          <p:nvPicPr>
            <p:cNvPr id="104" name="圖片 103"/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390" y="8466039"/>
              <a:ext cx="3394872" cy="2263248"/>
            </a:xfrm>
            <a:prstGeom prst="rect">
              <a:avLst/>
            </a:prstGeom>
          </p:spPr>
        </p:pic>
        <p:sp>
          <p:nvSpPr>
            <p:cNvPr id="105" name="Freeform 19"/>
            <p:cNvSpPr/>
            <p:nvPr/>
          </p:nvSpPr>
          <p:spPr>
            <a:xfrm>
              <a:off x="2752741" y="9458994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6" name="TextBox 36"/>
            <p:cNvSpPr txBox="1"/>
            <p:nvPr/>
          </p:nvSpPr>
          <p:spPr>
            <a:xfrm>
              <a:off x="2999915" y="9536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4M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sp>
        <p:nvSpPr>
          <p:cNvPr id="107" name="文字方塊 106"/>
          <p:cNvSpPr txBox="1"/>
          <p:nvPr/>
        </p:nvSpPr>
        <p:spPr>
          <a:xfrm>
            <a:off x="-64087" y="10037658"/>
            <a:ext cx="3677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* 乘客</a:t>
            </a:r>
            <a:r>
              <a:rPr lang="zh-TW" altLang="en-US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須利用路線於相關路段提供</a:t>
            </a:r>
            <a:r>
              <a:rPr lang="zh-TW" altLang="en-US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的前</a:t>
            </a:r>
            <a:r>
              <a:rPr lang="zh-TW" altLang="en-US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段分段</a:t>
            </a:r>
            <a:r>
              <a:rPr lang="zh-TW" altLang="en-US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收費優惠</a:t>
            </a:r>
            <a:r>
              <a:rPr lang="zh-TW" altLang="en-US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。</a:t>
            </a:r>
            <a:endParaRPr lang="zh-HK" altLang="en-US" sz="1100" dirty="0">
              <a:solidFill>
                <a:srgbClr val="00206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113" name="群組 112"/>
          <p:cNvGrpSpPr/>
          <p:nvPr/>
        </p:nvGrpSpPr>
        <p:grpSpPr>
          <a:xfrm>
            <a:off x="3746496" y="2414767"/>
            <a:ext cx="3394872" cy="2263248"/>
            <a:chOff x="3746496" y="5447521"/>
            <a:chExt cx="3394872" cy="2263248"/>
          </a:xfrm>
        </p:grpSpPr>
        <p:pic>
          <p:nvPicPr>
            <p:cNvPr id="114" name="圖片 113"/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grpSp>
          <p:nvGrpSpPr>
            <p:cNvPr id="115" name="群組 114"/>
            <p:cNvGrpSpPr/>
            <p:nvPr/>
          </p:nvGrpSpPr>
          <p:grpSpPr>
            <a:xfrm>
              <a:off x="4856547" y="6440476"/>
              <a:ext cx="1248591" cy="397193"/>
              <a:chOff x="742117" y="3512430"/>
              <a:chExt cx="1248591" cy="397193"/>
            </a:xfrm>
          </p:grpSpPr>
          <p:sp>
            <p:nvSpPr>
              <p:cNvPr id="11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7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51S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24" name="群組 123"/>
          <p:cNvGrpSpPr/>
          <p:nvPr/>
        </p:nvGrpSpPr>
        <p:grpSpPr>
          <a:xfrm>
            <a:off x="1670762" y="3943748"/>
            <a:ext cx="3394872" cy="2263248"/>
            <a:chOff x="3746496" y="5447521"/>
            <a:chExt cx="3394872" cy="2263248"/>
          </a:xfrm>
        </p:grpSpPr>
        <p:pic>
          <p:nvPicPr>
            <p:cNvPr id="125" name="圖片 124"/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grpSp>
          <p:nvGrpSpPr>
            <p:cNvPr id="126" name="群組 125"/>
            <p:cNvGrpSpPr/>
            <p:nvPr/>
          </p:nvGrpSpPr>
          <p:grpSpPr>
            <a:xfrm>
              <a:off x="4856547" y="6440476"/>
              <a:ext cx="1248591" cy="397193"/>
              <a:chOff x="742117" y="3512430"/>
              <a:chExt cx="1248591" cy="397193"/>
            </a:xfrm>
          </p:grpSpPr>
          <p:sp>
            <p:nvSpPr>
              <p:cNvPr id="127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28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69A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49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508320"/>
            <a:ext cx="2025871" cy="1156793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10962"/>
            <a:ext cx="2025871" cy="1156793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55901"/>
            <a:ext cx="2025871" cy="1156793"/>
          </a:xfrm>
          <a:prstGeom prst="rect">
            <a:avLst/>
          </a:prstGeom>
        </p:spPr>
      </p:pic>
      <p:pic>
        <p:nvPicPr>
          <p:cNvPr id="61" name="圖片 6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87056"/>
            <a:ext cx="2025871" cy="1156793"/>
          </a:xfrm>
          <a:prstGeom prst="rect">
            <a:avLst/>
          </a:prstGeom>
        </p:spPr>
      </p:pic>
      <p:pic>
        <p:nvPicPr>
          <p:cNvPr id="71" name="圖片 7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85997"/>
            <a:ext cx="2025871" cy="1156793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15" name="圖片 1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16" name="圖片 1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30" name="Picture 6" descr="C:\Users\XTDM0348\Downloads\image\元朗天水圍 (2)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16299" r="49732" b="65983"/>
          <a:stretch/>
        </p:blipFill>
        <p:spPr bwMode="auto">
          <a:xfrm>
            <a:off x="3785264" y="1646119"/>
            <a:ext cx="2746800" cy="97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4403475" y="2902709"/>
            <a:ext cx="2374126" cy="1179726"/>
            <a:chOff x="4389438" y="4427267"/>
            <a:chExt cx="2374126" cy="117972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438" y="4427267"/>
              <a:ext cx="2374126" cy="1179726"/>
            </a:xfrm>
            <a:prstGeom prst="rect">
              <a:avLst/>
            </a:prstGeom>
          </p:spPr>
        </p:pic>
        <p:sp>
          <p:nvSpPr>
            <p:cNvPr id="5" name="Freeform 19"/>
            <p:cNvSpPr/>
            <p:nvPr/>
          </p:nvSpPr>
          <p:spPr>
            <a:xfrm>
              <a:off x="4856547" y="49415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36"/>
            <p:cNvSpPr txBox="1"/>
            <p:nvPr/>
          </p:nvSpPr>
          <p:spPr>
            <a:xfrm>
              <a:off x="5015302" y="501916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2852" y="7009484"/>
            <a:ext cx="3738471" cy="437005"/>
            <a:chOff x="247650" y="2493031"/>
            <a:chExt cx="3738471" cy="437005"/>
          </a:xfrm>
        </p:grpSpPr>
        <p:sp>
          <p:nvSpPr>
            <p:cNvPr id="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8"/>
            <p:cNvSpPr txBox="1"/>
            <p:nvPr/>
          </p:nvSpPr>
          <p:spPr>
            <a:xfrm>
              <a:off x="543313" y="2609435"/>
              <a:ext cx="3442808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維多利亞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公園 去 港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運城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65135" y="7127019"/>
            <a:ext cx="2805723" cy="1870482"/>
            <a:chOff x="65135" y="7127019"/>
            <a:chExt cx="2805723" cy="1870482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5" y="7127019"/>
              <a:ext cx="2805723" cy="1870482"/>
            </a:xfrm>
            <a:prstGeom prst="rect">
              <a:avLst/>
            </a:prstGeom>
          </p:spPr>
        </p:pic>
        <p:grpSp>
          <p:nvGrpSpPr>
            <p:cNvPr id="13" name="群組 12"/>
            <p:cNvGrpSpPr/>
            <p:nvPr/>
          </p:nvGrpSpPr>
          <p:grpSpPr>
            <a:xfrm>
              <a:off x="826536" y="7961505"/>
              <a:ext cx="1248591" cy="397193"/>
              <a:chOff x="742117" y="3512430"/>
              <a:chExt cx="1248591" cy="397193"/>
            </a:xfrm>
          </p:grpSpPr>
          <p:sp>
            <p:nvSpPr>
              <p:cNvPr id="1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zh-TW" altLang="en-US" sz="3300" b="1" dirty="0" smtClean="0"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電車</a:t>
                </a:r>
                <a:endParaRPr lang="en-US" sz="3300" b="1" dirty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6" name="群組 15"/>
          <p:cNvGrpSpPr/>
          <p:nvPr/>
        </p:nvGrpSpPr>
        <p:grpSpPr>
          <a:xfrm>
            <a:off x="8425954" y="7937882"/>
            <a:ext cx="1155679" cy="432089"/>
            <a:chOff x="8366321" y="3502704"/>
            <a:chExt cx="1155679" cy="432089"/>
          </a:xfrm>
        </p:grpSpPr>
        <p:sp>
          <p:nvSpPr>
            <p:cNvPr id="17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690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8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群組 18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grpSp>
          <p:nvGrpSpPr>
            <p:cNvPr id="21" name="群組 20"/>
            <p:cNvGrpSpPr/>
            <p:nvPr/>
          </p:nvGrpSpPr>
          <p:grpSpPr>
            <a:xfrm>
              <a:off x="2814998" y="7961505"/>
              <a:ext cx="1126737" cy="397193"/>
              <a:chOff x="742117" y="3512430"/>
              <a:chExt cx="1126737" cy="397193"/>
            </a:xfrm>
          </p:grpSpPr>
          <p:sp>
            <p:nvSpPr>
              <p:cNvPr id="22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3" name="TextBox 36"/>
              <p:cNvSpPr txBox="1"/>
              <p:nvPr/>
            </p:nvSpPr>
            <p:spPr>
              <a:xfrm>
                <a:off x="867437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</a:t>
                </a:r>
              </a:p>
            </p:txBody>
          </p:sp>
        </p:grpSp>
      </p:grpSp>
      <p:grpSp>
        <p:nvGrpSpPr>
          <p:cNvPr id="24" name="群組 23"/>
          <p:cNvGrpSpPr/>
          <p:nvPr/>
        </p:nvGrpSpPr>
        <p:grpSpPr>
          <a:xfrm>
            <a:off x="3717468" y="6878920"/>
            <a:ext cx="3562404" cy="2374936"/>
            <a:chOff x="3717468" y="6878920"/>
            <a:chExt cx="3562404" cy="2374936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78920"/>
              <a:ext cx="3562404" cy="2374936"/>
            </a:xfrm>
            <a:prstGeom prst="rect">
              <a:avLst/>
            </a:prstGeom>
          </p:spPr>
        </p:pic>
        <p:grpSp>
          <p:nvGrpSpPr>
            <p:cNvPr id="26" name="群組 25"/>
            <p:cNvGrpSpPr/>
            <p:nvPr/>
          </p:nvGrpSpPr>
          <p:grpSpPr>
            <a:xfrm>
              <a:off x="4847215" y="7962799"/>
              <a:ext cx="1315826" cy="313168"/>
              <a:chOff x="742117" y="3512430"/>
              <a:chExt cx="1315826" cy="313168"/>
            </a:xfrm>
          </p:grpSpPr>
          <p:sp>
            <p:nvSpPr>
              <p:cNvPr id="27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8" name="TextBox 36"/>
              <p:cNvSpPr txBox="1"/>
              <p:nvPr/>
            </p:nvSpPr>
            <p:spPr>
              <a:xfrm>
                <a:off x="1056526" y="3562577"/>
                <a:ext cx="1001417" cy="2630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zh-HK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港島線</a:t>
                </a:r>
                <a:endParaRPr 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33" name="群組 32"/>
          <p:cNvGrpSpPr/>
          <p:nvPr/>
        </p:nvGrpSpPr>
        <p:grpSpPr>
          <a:xfrm>
            <a:off x="322852" y="8512126"/>
            <a:ext cx="3618883" cy="418090"/>
            <a:chOff x="247650" y="2493031"/>
            <a:chExt cx="3618883" cy="418090"/>
          </a:xfrm>
        </p:grpSpPr>
        <p:sp>
          <p:nvSpPr>
            <p:cNvPr id="34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TextBox 8"/>
            <p:cNvSpPr txBox="1"/>
            <p:nvPr/>
          </p:nvSpPr>
          <p:spPr>
            <a:xfrm>
              <a:off x="543313" y="2609435"/>
              <a:ext cx="3323220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景光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街 去 時代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廣場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71203" y="8645048"/>
            <a:ext cx="2805723" cy="1870482"/>
            <a:chOff x="71203" y="8645048"/>
            <a:chExt cx="2805723" cy="1870482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2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3" y="8645048"/>
              <a:ext cx="2805723" cy="1870482"/>
            </a:xfrm>
            <a:prstGeom prst="rect">
              <a:avLst/>
            </a:prstGeom>
          </p:spPr>
        </p:pic>
        <p:sp>
          <p:nvSpPr>
            <p:cNvPr id="38" name="Freeform 19"/>
            <p:cNvSpPr/>
            <p:nvPr/>
          </p:nvSpPr>
          <p:spPr>
            <a:xfrm>
              <a:off x="826536" y="946414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TextBox 36"/>
            <p:cNvSpPr txBox="1"/>
            <p:nvPr/>
          </p:nvSpPr>
          <p:spPr>
            <a:xfrm>
              <a:off x="1073710" y="954118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zh-TW" altLang="en-US" sz="33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電車</a:t>
              </a:r>
              <a:endParaRPr lang="en-US" sz="33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8425954" y="9440524"/>
            <a:ext cx="1155679" cy="432089"/>
            <a:chOff x="8366321" y="3502704"/>
            <a:chExt cx="1155679" cy="432089"/>
          </a:xfrm>
        </p:grpSpPr>
        <p:sp>
          <p:nvSpPr>
            <p:cNvPr id="41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117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42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3" name="群組 42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45" name="群組 44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4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7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8X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2" name="群組 51"/>
          <p:cNvGrpSpPr/>
          <p:nvPr/>
        </p:nvGrpSpPr>
        <p:grpSpPr>
          <a:xfrm>
            <a:off x="330387" y="2457065"/>
            <a:ext cx="2775409" cy="418090"/>
            <a:chOff x="247650" y="2493031"/>
            <a:chExt cx="2775409" cy="418090"/>
          </a:xfrm>
        </p:grpSpPr>
        <p:sp>
          <p:nvSpPr>
            <p:cNvPr id="53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TextBox 8"/>
            <p:cNvSpPr txBox="1"/>
            <p:nvPr/>
          </p:nvSpPr>
          <p:spPr>
            <a:xfrm>
              <a:off x="543313" y="2609435"/>
              <a:ext cx="2479746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修頓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球場 去 太古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廣場</a:t>
              </a:r>
              <a:endParaRPr lang="en-US" altLang="zh-HK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8433489" y="3385463"/>
            <a:ext cx="1155679" cy="432089"/>
            <a:chOff x="8366321" y="3502704"/>
            <a:chExt cx="1155679" cy="432089"/>
          </a:xfrm>
        </p:grpSpPr>
        <p:sp>
          <p:nvSpPr>
            <p:cNvPr id="56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960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57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2" name="群組 61"/>
          <p:cNvGrpSpPr/>
          <p:nvPr/>
        </p:nvGrpSpPr>
        <p:grpSpPr>
          <a:xfrm>
            <a:off x="332184" y="3988220"/>
            <a:ext cx="2775409" cy="418090"/>
            <a:chOff x="247650" y="2493031"/>
            <a:chExt cx="2775409" cy="418090"/>
          </a:xfrm>
        </p:grpSpPr>
        <p:sp>
          <p:nvSpPr>
            <p:cNvPr id="63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TextBox 8"/>
            <p:cNvSpPr txBox="1"/>
            <p:nvPr/>
          </p:nvSpPr>
          <p:spPr>
            <a:xfrm>
              <a:off x="543313" y="2609435"/>
              <a:ext cx="2479746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怡和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街 去 皇后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街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8435286" y="4916618"/>
            <a:ext cx="1155679" cy="432089"/>
            <a:chOff x="8366321" y="3502704"/>
            <a:chExt cx="1155679" cy="432089"/>
          </a:xfrm>
        </p:grpSpPr>
        <p:sp>
          <p:nvSpPr>
            <p:cNvPr id="66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969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67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2" name="群組 71"/>
          <p:cNvGrpSpPr/>
          <p:nvPr/>
        </p:nvGrpSpPr>
        <p:grpSpPr>
          <a:xfrm>
            <a:off x="332184" y="5487161"/>
            <a:ext cx="4065003" cy="418090"/>
            <a:chOff x="247650" y="2493031"/>
            <a:chExt cx="4065003" cy="418090"/>
          </a:xfrm>
        </p:grpSpPr>
        <p:sp>
          <p:nvSpPr>
            <p:cNvPr id="73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TextBox 8"/>
            <p:cNvSpPr txBox="1"/>
            <p:nvPr/>
          </p:nvSpPr>
          <p:spPr>
            <a:xfrm>
              <a:off x="543312" y="2609435"/>
              <a:ext cx="3769341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香港中央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圖書館 去 怡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和街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8435286" y="6415559"/>
            <a:ext cx="1155679" cy="432089"/>
            <a:chOff x="8366321" y="3502704"/>
            <a:chExt cx="1155679" cy="432089"/>
          </a:xfrm>
        </p:grpSpPr>
        <p:sp>
          <p:nvSpPr>
            <p:cNvPr id="76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968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77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8" name="群組 77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grpSp>
          <p:nvGrpSpPr>
            <p:cNvPr id="80" name="群組 79"/>
            <p:cNvGrpSpPr/>
            <p:nvPr/>
          </p:nvGrpSpPr>
          <p:grpSpPr>
            <a:xfrm>
              <a:off x="2824330" y="6439182"/>
              <a:ext cx="1163035" cy="396640"/>
              <a:chOff x="742117" y="3512430"/>
              <a:chExt cx="1163035" cy="396640"/>
            </a:xfrm>
          </p:grpSpPr>
          <p:sp>
            <p:nvSpPr>
              <p:cNvPr id="8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2" name="TextBox 36"/>
              <p:cNvSpPr txBox="1"/>
              <p:nvPr/>
            </p:nvSpPr>
            <p:spPr>
              <a:xfrm>
                <a:off x="903735" y="3588918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8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86" name="群組 85"/>
          <p:cNvGrpSpPr/>
          <p:nvPr/>
        </p:nvGrpSpPr>
        <p:grpSpPr>
          <a:xfrm>
            <a:off x="78932" y="2589811"/>
            <a:ext cx="2805723" cy="1870482"/>
            <a:chOff x="78932" y="2589811"/>
            <a:chExt cx="2805723" cy="1870482"/>
          </a:xfrm>
        </p:grpSpPr>
        <p:pic>
          <p:nvPicPr>
            <p:cNvPr id="87" name="圖片 86"/>
            <p:cNvPicPr>
              <a:picLocks noChangeAspect="1"/>
            </p:cNvPicPr>
            <p:nvPr/>
          </p:nvPicPr>
          <p:blipFill>
            <a:blip r:embed="rId2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32" y="2589811"/>
              <a:ext cx="2805723" cy="1870482"/>
            </a:xfrm>
            <a:prstGeom prst="rect">
              <a:avLst/>
            </a:prstGeom>
          </p:spPr>
        </p:pic>
        <p:sp>
          <p:nvSpPr>
            <p:cNvPr id="88" name="Freeform 19"/>
            <p:cNvSpPr/>
            <p:nvPr/>
          </p:nvSpPr>
          <p:spPr>
            <a:xfrm>
              <a:off x="834071" y="340908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9" name="TextBox 36"/>
            <p:cNvSpPr txBox="1"/>
            <p:nvPr/>
          </p:nvSpPr>
          <p:spPr>
            <a:xfrm>
              <a:off x="1081245" y="348612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zh-TW" altLang="en-US" sz="33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電車</a:t>
              </a:r>
              <a:endParaRPr lang="en-US" sz="33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2340428" y="2896112"/>
            <a:ext cx="2374126" cy="1179726"/>
            <a:chOff x="2340428" y="2896112"/>
            <a:chExt cx="2374126" cy="1179726"/>
          </a:xfrm>
        </p:grpSpPr>
        <p:pic>
          <p:nvPicPr>
            <p:cNvPr id="91" name="圖片 9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sp>
          <p:nvSpPr>
            <p:cNvPr id="92" name="Freeform 19"/>
            <p:cNvSpPr/>
            <p:nvPr/>
          </p:nvSpPr>
          <p:spPr>
            <a:xfrm>
              <a:off x="2822533" y="340908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3" name="TextBox 36"/>
            <p:cNvSpPr txBox="1"/>
            <p:nvPr/>
          </p:nvSpPr>
          <p:spPr>
            <a:xfrm>
              <a:off x="2906645" y="347404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77607" y="4119182"/>
            <a:ext cx="2805723" cy="1870482"/>
            <a:chOff x="77607" y="4119182"/>
            <a:chExt cx="2805723" cy="1870482"/>
          </a:xfrm>
        </p:grpSpPr>
        <p:pic>
          <p:nvPicPr>
            <p:cNvPr id="95" name="圖片 94"/>
            <p:cNvPicPr>
              <a:picLocks noChangeAspect="1"/>
            </p:cNvPicPr>
            <p:nvPr/>
          </p:nvPicPr>
          <p:blipFill>
            <a:blip r:embed="rId2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" y="4119182"/>
              <a:ext cx="2805723" cy="1870482"/>
            </a:xfrm>
            <a:prstGeom prst="rect">
              <a:avLst/>
            </a:prstGeom>
          </p:spPr>
        </p:pic>
        <p:sp>
          <p:nvSpPr>
            <p:cNvPr id="96" name="Freeform 19"/>
            <p:cNvSpPr/>
            <p:nvPr/>
          </p:nvSpPr>
          <p:spPr>
            <a:xfrm>
              <a:off x="835868" y="4940241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7" name="TextBox 36"/>
            <p:cNvSpPr txBox="1"/>
            <p:nvPr/>
          </p:nvSpPr>
          <p:spPr>
            <a:xfrm>
              <a:off x="1083042" y="5017282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zh-TW" altLang="en-US" sz="3300" b="1" dirty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電車</a:t>
              </a:r>
              <a:endParaRPr lang="en-US" altLang="zh-HK" sz="33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8" name="群組 97"/>
          <p:cNvGrpSpPr/>
          <p:nvPr/>
        </p:nvGrpSpPr>
        <p:grpSpPr>
          <a:xfrm>
            <a:off x="2342976" y="4427885"/>
            <a:ext cx="2374126" cy="1179726"/>
            <a:chOff x="-4573990" y="3285664"/>
            <a:chExt cx="2374126" cy="1179726"/>
          </a:xfrm>
        </p:grpSpPr>
        <p:pic>
          <p:nvPicPr>
            <p:cNvPr id="99" name="圖片 9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3990" y="3285664"/>
              <a:ext cx="2374126" cy="1179726"/>
            </a:xfrm>
            <a:prstGeom prst="rect">
              <a:avLst/>
            </a:prstGeom>
          </p:spPr>
        </p:pic>
        <p:sp>
          <p:nvSpPr>
            <p:cNvPr id="100" name="Freeform 19"/>
            <p:cNvSpPr/>
            <p:nvPr/>
          </p:nvSpPr>
          <p:spPr>
            <a:xfrm>
              <a:off x="-4106881" y="379993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1" name="TextBox 36"/>
            <p:cNvSpPr txBox="1"/>
            <p:nvPr/>
          </p:nvSpPr>
          <p:spPr>
            <a:xfrm>
              <a:off x="-3948126" y="387756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2" name="群組 101"/>
          <p:cNvGrpSpPr/>
          <p:nvPr/>
        </p:nvGrpSpPr>
        <p:grpSpPr>
          <a:xfrm>
            <a:off x="4389438" y="4427267"/>
            <a:ext cx="2374126" cy="1179726"/>
            <a:chOff x="4389438" y="4427267"/>
            <a:chExt cx="2374126" cy="1179726"/>
          </a:xfrm>
        </p:grpSpPr>
        <p:pic>
          <p:nvPicPr>
            <p:cNvPr id="103" name="圖片 10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438" y="4427267"/>
              <a:ext cx="2374126" cy="1179726"/>
            </a:xfrm>
            <a:prstGeom prst="rect">
              <a:avLst/>
            </a:prstGeom>
          </p:spPr>
        </p:pic>
        <p:sp>
          <p:nvSpPr>
            <p:cNvPr id="104" name="Freeform 19"/>
            <p:cNvSpPr/>
            <p:nvPr/>
          </p:nvSpPr>
          <p:spPr>
            <a:xfrm>
              <a:off x="4856547" y="49415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5" name="TextBox 36"/>
            <p:cNvSpPr txBox="1"/>
            <p:nvPr/>
          </p:nvSpPr>
          <p:spPr>
            <a:xfrm>
              <a:off x="5015302" y="501916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26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>
            <a:off x="77834" y="5617394"/>
            <a:ext cx="2805723" cy="1870482"/>
            <a:chOff x="77607" y="4138232"/>
            <a:chExt cx="2805723" cy="1870482"/>
          </a:xfrm>
        </p:grpSpPr>
        <p:pic>
          <p:nvPicPr>
            <p:cNvPr id="107" name="圖片 106"/>
            <p:cNvPicPr>
              <a:picLocks noChangeAspect="1"/>
            </p:cNvPicPr>
            <p:nvPr/>
          </p:nvPicPr>
          <p:blipFill>
            <a:blip r:embed="rId2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" y="4138232"/>
              <a:ext cx="2805723" cy="1870482"/>
            </a:xfrm>
            <a:prstGeom prst="rect">
              <a:avLst/>
            </a:prstGeom>
          </p:spPr>
        </p:pic>
        <p:sp>
          <p:nvSpPr>
            <p:cNvPr id="108" name="Freeform 19"/>
            <p:cNvSpPr/>
            <p:nvPr/>
          </p:nvSpPr>
          <p:spPr>
            <a:xfrm>
              <a:off x="835868" y="4940241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9" name="TextBox 36"/>
            <p:cNvSpPr txBox="1"/>
            <p:nvPr/>
          </p:nvSpPr>
          <p:spPr>
            <a:xfrm>
              <a:off x="1083042" y="5017282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zh-TW" altLang="en-US" sz="3300" b="1" dirty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電車</a:t>
              </a:r>
              <a:endParaRPr lang="en-US" altLang="zh-HK" sz="33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3709509" y="5364452"/>
            <a:ext cx="3562404" cy="2374936"/>
            <a:chOff x="3709509" y="5364452"/>
            <a:chExt cx="3562404" cy="2374936"/>
          </a:xfrm>
        </p:grpSpPr>
        <p:pic>
          <p:nvPicPr>
            <p:cNvPr id="111" name="圖片 110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509" y="5364452"/>
              <a:ext cx="3562404" cy="2374936"/>
            </a:xfrm>
            <a:prstGeom prst="rect">
              <a:avLst/>
            </a:prstGeom>
          </p:spPr>
        </p:pic>
        <p:sp>
          <p:nvSpPr>
            <p:cNvPr id="112" name="Freeform 19"/>
            <p:cNvSpPr/>
            <p:nvPr/>
          </p:nvSpPr>
          <p:spPr>
            <a:xfrm>
              <a:off x="4839256" y="6448331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3" name="TextBox 36"/>
            <p:cNvSpPr txBox="1"/>
            <p:nvPr/>
          </p:nvSpPr>
          <p:spPr>
            <a:xfrm>
              <a:off x="5153665" y="6498478"/>
              <a:ext cx="1001417" cy="2630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zh-HK" alt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港島線</a:t>
              </a:r>
              <a:endParaRPr 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sp>
        <p:nvSpPr>
          <p:cNvPr id="31" name="文字方塊 30"/>
          <p:cNvSpPr txBox="1"/>
          <p:nvPr/>
        </p:nvSpPr>
        <p:spPr>
          <a:xfrm rot="20860401">
            <a:off x="6767997" y="7600783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50" name="文字方塊 49"/>
          <p:cNvSpPr txBox="1"/>
          <p:nvPr/>
        </p:nvSpPr>
        <p:spPr>
          <a:xfrm rot="20860401">
            <a:off x="6767997" y="9103425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60" name="文字方塊 59"/>
          <p:cNvSpPr txBox="1"/>
          <p:nvPr/>
        </p:nvSpPr>
        <p:spPr>
          <a:xfrm rot="20860401">
            <a:off x="6775533" y="30483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$2.8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70" name="文字方塊 69"/>
          <p:cNvSpPr txBox="1"/>
          <p:nvPr/>
        </p:nvSpPr>
        <p:spPr>
          <a:xfrm rot="20860401">
            <a:off x="6777329" y="457951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$3.5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85" name="文字方塊 84"/>
          <p:cNvSpPr txBox="1"/>
          <p:nvPr/>
        </p:nvSpPr>
        <p:spPr>
          <a:xfrm rot="20860401">
            <a:off x="6777329" y="6078460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$3.4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2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97019"/>
            <a:ext cx="2025871" cy="115679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10962"/>
            <a:ext cx="2025871" cy="1156793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55901"/>
            <a:ext cx="2025871" cy="1156793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87056"/>
            <a:ext cx="2025871" cy="1156793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85997"/>
            <a:ext cx="2025871" cy="1156793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15" name="圖片 1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16" name="圖片 1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32" name="Picture 6" descr="C:\Users\XTDM0348\Downloads\image\元朗天水圍 (2)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t="34017" r="49732" b="48265"/>
          <a:stretch/>
        </p:blipFill>
        <p:spPr bwMode="auto">
          <a:xfrm>
            <a:off x="3785264" y="1715469"/>
            <a:ext cx="2750292" cy="9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3788352" y="6941942"/>
            <a:ext cx="3394872" cy="2263248"/>
            <a:chOff x="3788352" y="6941942"/>
            <a:chExt cx="3394872" cy="226324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352" y="6941942"/>
              <a:ext cx="3394872" cy="2263248"/>
            </a:xfrm>
            <a:prstGeom prst="rect">
              <a:avLst/>
            </a:prstGeom>
          </p:spPr>
        </p:pic>
        <p:sp>
          <p:nvSpPr>
            <p:cNvPr id="5" name="Freeform 19"/>
            <p:cNvSpPr/>
            <p:nvPr/>
          </p:nvSpPr>
          <p:spPr>
            <a:xfrm>
              <a:off x="4898403" y="793489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36"/>
            <p:cNvSpPr txBox="1"/>
            <p:nvPr/>
          </p:nvSpPr>
          <p:spPr>
            <a:xfrm>
              <a:off x="5145577" y="801193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47E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322852" y="6998183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618515" y="7114587"/>
            <a:ext cx="344280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富城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閣 去 東區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醫院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0" name="TextBox 36"/>
          <p:cNvSpPr txBox="1"/>
          <p:nvPr/>
        </p:nvSpPr>
        <p:spPr>
          <a:xfrm>
            <a:off x="8580216" y="8038518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682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1" name="Freeform 37"/>
          <p:cNvSpPr/>
          <p:nvPr/>
        </p:nvSpPr>
        <p:spPr>
          <a:xfrm>
            <a:off x="8425954" y="7926581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群組 11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grpSp>
          <p:nvGrpSpPr>
            <p:cNvPr id="14" name="群組 13"/>
            <p:cNvGrpSpPr/>
            <p:nvPr/>
          </p:nvGrpSpPr>
          <p:grpSpPr>
            <a:xfrm>
              <a:off x="2814998" y="7950204"/>
              <a:ext cx="1126737" cy="397193"/>
              <a:chOff x="742117" y="3512430"/>
              <a:chExt cx="1126737" cy="397193"/>
            </a:xfrm>
          </p:grpSpPr>
          <p:sp>
            <p:nvSpPr>
              <p:cNvPr id="1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" name="TextBox 36"/>
              <p:cNvSpPr txBox="1"/>
              <p:nvPr/>
            </p:nvSpPr>
            <p:spPr>
              <a:xfrm>
                <a:off x="867437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8X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18" name="文字方塊 17"/>
          <p:cNvSpPr txBox="1"/>
          <p:nvPr/>
        </p:nvSpPr>
        <p:spPr>
          <a:xfrm rot="20860401">
            <a:off x="6767998" y="7589482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$2.9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0" name="Freeform 7"/>
          <p:cNvSpPr/>
          <p:nvPr/>
        </p:nvSpPr>
        <p:spPr>
          <a:xfrm>
            <a:off x="322852" y="8512126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8"/>
          <p:cNvSpPr txBox="1"/>
          <p:nvPr/>
        </p:nvSpPr>
        <p:spPr>
          <a:xfrm>
            <a:off x="618515" y="8628530"/>
            <a:ext cx="3323220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康怡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廣場 去 港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運城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71203" y="8645048"/>
            <a:ext cx="2805723" cy="1870482"/>
            <a:chOff x="71203" y="8645048"/>
            <a:chExt cx="2805723" cy="1870482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2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3" y="8645048"/>
              <a:ext cx="2805723" cy="1870482"/>
            </a:xfrm>
            <a:prstGeom prst="rect">
              <a:avLst/>
            </a:prstGeom>
          </p:spPr>
        </p:pic>
        <p:grpSp>
          <p:nvGrpSpPr>
            <p:cNvPr id="24" name="群組 23"/>
            <p:cNvGrpSpPr/>
            <p:nvPr/>
          </p:nvGrpSpPr>
          <p:grpSpPr>
            <a:xfrm>
              <a:off x="826536" y="9464147"/>
              <a:ext cx="1248591" cy="397193"/>
              <a:chOff x="742117" y="3512430"/>
              <a:chExt cx="1248591" cy="397193"/>
            </a:xfrm>
          </p:grpSpPr>
          <p:sp>
            <p:nvSpPr>
              <p:cNvPr id="2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6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zh-TW" altLang="en-US" sz="3300" b="1" dirty="0" smtClean="0"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電車</a:t>
                </a:r>
                <a:endParaRPr lang="en-US" sz="3300" b="1" dirty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27" name="TextBox 36"/>
          <p:cNvSpPr txBox="1"/>
          <p:nvPr/>
        </p:nvSpPr>
        <p:spPr>
          <a:xfrm>
            <a:off x="8580216" y="9552461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987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8" name="Freeform 37"/>
          <p:cNvSpPr/>
          <p:nvPr/>
        </p:nvSpPr>
        <p:spPr>
          <a:xfrm>
            <a:off x="8425954" y="9440524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群組 28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31" name="群組 30"/>
            <p:cNvGrpSpPr/>
            <p:nvPr/>
          </p:nvGrpSpPr>
          <p:grpSpPr>
            <a:xfrm>
              <a:off x="2814998" y="9464147"/>
              <a:ext cx="1402870" cy="333521"/>
              <a:chOff x="742117" y="3512430"/>
              <a:chExt cx="1402870" cy="333521"/>
            </a:xfrm>
          </p:grpSpPr>
          <p:sp>
            <p:nvSpPr>
              <p:cNvPr id="32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3" name="TextBox 36"/>
              <p:cNvSpPr txBox="1"/>
              <p:nvPr/>
            </p:nvSpPr>
            <p:spPr>
              <a:xfrm>
                <a:off x="951191" y="3589471"/>
                <a:ext cx="1193796" cy="2564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24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85/85A</a:t>
                </a:r>
                <a:endParaRPr lang="en-US" sz="24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35" name="文字方塊 34"/>
          <p:cNvSpPr txBox="1"/>
          <p:nvPr/>
        </p:nvSpPr>
        <p:spPr>
          <a:xfrm rot="20860401">
            <a:off x="6767998" y="9103425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$2.1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330387" y="2457065"/>
            <a:ext cx="2775409" cy="418090"/>
            <a:chOff x="247650" y="2493031"/>
            <a:chExt cx="2775409" cy="418090"/>
          </a:xfrm>
        </p:grpSpPr>
        <p:sp>
          <p:nvSpPr>
            <p:cNvPr id="38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TextBox 8"/>
            <p:cNvSpPr txBox="1"/>
            <p:nvPr/>
          </p:nvSpPr>
          <p:spPr>
            <a:xfrm>
              <a:off x="543313" y="2609435"/>
              <a:ext cx="2479746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耀東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邨 去 康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怡廣場 </a:t>
              </a:r>
              <a:endParaRPr lang="en-US" altLang="zh-HK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8433489" y="3385463"/>
            <a:ext cx="1155679" cy="432089"/>
            <a:chOff x="8366321" y="3502704"/>
            <a:chExt cx="1155679" cy="432089"/>
          </a:xfrm>
        </p:grpSpPr>
        <p:sp>
          <p:nvSpPr>
            <p:cNvPr id="41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606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42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3" name="群組 42"/>
          <p:cNvGrpSpPr/>
          <p:nvPr/>
        </p:nvGrpSpPr>
        <p:grpSpPr>
          <a:xfrm>
            <a:off x="2340428" y="2896112"/>
            <a:ext cx="2374126" cy="1179726"/>
            <a:chOff x="2340428" y="2896112"/>
            <a:chExt cx="2374126" cy="1179726"/>
          </a:xfrm>
        </p:grpSpPr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45" name="群組 44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4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7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99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48" name="群組 47"/>
          <p:cNvGrpSpPr/>
          <p:nvPr/>
        </p:nvGrpSpPr>
        <p:grpSpPr>
          <a:xfrm>
            <a:off x="4387641" y="2896112"/>
            <a:ext cx="2374126" cy="1179726"/>
            <a:chOff x="4387641" y="2896112"/>
            <a:chExt cx="2374126" cy="1179726"/>
          </a:xfrm>
        </p:grpSpPr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641" y="2896112"/>
              <a:ext cx="2374126" cy="1179726"/>
            </a:xfrm>
            <a:prstGeom prst="rect">
              <a:avLst/>
            </a:prstGeom>
          </p:spPr>
        </p:pic>
        <p:grpSp>
          <p:nvGrpSpPr>
            <p:cNvPr id="50" name="群組 49"/>
            <p:cNvGrpSpPr/>
            <p:nvPr/>
          </p:nvGrpSpPr>
          <p:grpSpPr>
            <a:xfrm>
              <a:off x="4854750" y="3410380"/>
              <a:ext cx="1160172" cy="397785"/>
              <a:chOff x="742117" y="3512430"/>
              <a:chExt cx="1160172" cy="397785"/>
            </a:xfrm>
          </p:grpSpPr>
          <p:sp>
            <p:nvSpPr>
              <p:cNvPr id="5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2" name="TextBox 36"/>
              <p:cNvSpPr txBox="1"/>
              <p:nvPr/>
            </p:nvSpPr>
            <p:spPr>
              <a:xfrm>
                <a:off x="900872" y="3590063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722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55" name="文字方塊 54"/>
          <p:cNvSpPr txBox="1"/>
          <p:nvPr/>
        </p:nvSpPr>
        <p:spPr>
          <a:xfrm rot="20860401">
            <a:off x="6775534" y="30483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57" name="Freeform 7"/>
          <p:cNvSpPr/>
          <p:nvPr/>
        </p:nvSpPr>
        <p:spPr>
          <a:xfrm>
            <a:off x="332184" y="398822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TextBox 8"/>
          <p:cNvSpPr txBox="1"/>
          <p:nvPr/>
        </p:nvSpPr>
        <p:spPr>
          <a:xfrm>
            <a:off x="627847" y="4104624"/>
            <a:ext cx="2479746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藍灣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半島 去 環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翠商場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59" name="TextBox 36"/>
          <p:cNvSpPr txBox="1"/>
          <p:nvPr/>
        </p:nvSpPr>
        <p:spPr>
          <a:xfrm>
            <a:off x="8684798" y="5028555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976A</a:t>
            </a:r>
            <a:endParaRPr lang="en-US" sz="32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60" name="Freeform 37"/>
          <p:cNvSpPr/>
          <p:nvPr/>
        </p:nvSpPr>
        <p:spPr>
          <a:xfrm>
            <a:off x="8435286" y="491661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群組 60"/>
          <p:cNvGrpSpPr/>
          <p:nvPr/>
        </p:nvGrpSpPr>
        <p:grpSpPr>
          <a:xfrm>
            <a:off x="4389438" y="4427267"/>
            <a:ext cx="2374126" cy="1179726"/>
            <a:chOff x="4389438" y="4427267"/>
            <a:chExt cx="2374126" cy="1179726"/>
          </a:xfrm>
        </p:grpSpPr>
        <p:pic>
          <p:nvPicPr>
            <p:cNvPr id="62" name="圖片 6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438" y="4427267"/>
              <a:ext cx="2374126" cy="1179726"/>
            </a:xfrm>
            <a:prstGeom prst="rect">
              <a:avLst/>
            </a:prstGeom>
          </p:spPr>
        </p:pic>
        <p:grpSp>
          <p:nvGrpSpPr>
            <p:cNvPr id="63" name="群組 62"/>
            <p:cNvGrpSpPr/>
            <p:nvPr/>
          </p:nvGrpSpPr>
          <p:grpSpPr>
            <a:xfrm>
              <a:off x="4856547" y="4941535"/>
              <a:ext cx="1160172" cy="397785"/>
              <a:chOff x="742117" y="3512430"/>
              <a:chExt cx="1160172" cy="397785"/>
            </a:xfrm>
          </p:grpSpPr>
          <p:sp>
            <p:nvSpPr>
              <p:cNvPr id="6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5" name="TextBox 36"/>
              <p:cNvSpPr txBox="1"/>
              <p:nvPr/>
            </p:nvSpPr>
            <p:spPr>
              <a:xfrm>
                <a:off x="900872" y="3590063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82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67" name="文字方塊 66"/>
          <p:cNvSpPr txBox="1"/>
          <p:nvPr/>
        </p:nvSpPr>
        <p:spPr>
          <a:xfrm rot="20860401">
            <a:off x="6777330" y="457951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$3.5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69" name="Freeform 7"/>
          <p:cNvSpPr/>
          <p:nvPr/>
        </p:nvSpPr>
        <p:spPr>
          <a:xfrm>
            <a:off x="332184" y="5487161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0" name="TextBox 8"/>
          <p:cNvSpPr txBox="1"/>
          <p:nvPr/>
        </p:nvSpPr>
        <p:spPr>
          <a:xfrm>
            <a:off x="627846" y="5603565"/>
            <a:ext cx="376934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筲箕灣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街市 去 西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灣河文娛中心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grpSp>
        <p:nvGrpSpPr>
          <p:cNvPr id="71" name="群組 70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grpSp>
          <p:nvGrpSpPr>
            <p:cNvPr id="73" name="群組 72"/>
            <p:cNvGrpSpPr/>
            <p:nvPr/>
          </p:nvGrpSpPr>
          <p:grpSpPr>
            <a:xfrm>
              <a:off x="835868" y="6439182"/>
              <a:ext cx="1146991" cy="397193"/>
              <a:chOff x="742117" y="3512430"/>
              <a:chExt cx="1146991" cy="397193"/>
            </a:xfrm>
          </p:grpSpPr>
          <p:sp>
            <p:nvSpPr>
              <p:cNvPr id="7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5" name="TextBox 36"/>
              <p:cNvSpPr txBox="1"/>
              <p:nvPr/>
            </p:nvSpPr>
            <p:spPr>
              <a:xfrm>
                <a:off x="8876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76" name="TextBox 36"/>
          <p:cNvSpPr txBox="1"/>
          <p:nvPr/>
        </p:nvSpPr>
        <p:spPr>
          <a:xfrm>
            <a:off x="8589548" y="6527496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33X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7" name="Freeform 37"/>
          <p:cNvSpPr/>
          <p:nvPr/>
        </p:nvSpPr>
        <p:spPr>
          <a:xfrm>
            <a:off x="8435286" y="6415559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78" name="群組 77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grpSp>
          <p:nvGrpSpPr>
            <p:cNvPr id="80" name="群組 79"/>
            <p:cNvGrpSpPr/>
            <p:nvPr/>
          </p:nvGrpSpPr>
          <p:grpSpPr>
            <a:xfrm>
              <a:off x="2824330" y="6439182"/>
              <a:ext cx="1163035" cy="396640"/>
              <a:chOff x="742117" y="3512430"/>
              <a:chExt cx="1163035" cy="396640"/>
            </a:xfrm>
          </p:grpSpPr>
          <p:sp>
            <p:nvSpPr>
              <p:cNvPr id="8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2" name="TextBox 36"/>
              <p:cNvSpPr txBox="1"/>
              <p:nvPr/>
            </p:nvSpPr>
            <p:spPr>
              <a:xfrm>
                <a:off x="903735" y="3588918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2X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84" name="文字方塊 83"/>
          <p:cNvSpPr txBox="1"/>
          <p:nvPr/>
        </p:nvSpPr>
        <p:spPr>
          <a:xfrm rot="20860401">
            <a:off x="6777330" y="6078460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85" name="群組 84"/>
          <p:cNvGrpSpPr/>
          <p:nvPr/>
        </p:nvGrpSpPr>
        <p:grpSpPr>
          <a:xfrm>
            <a:off x="319703" y="2897324"/>
            <a:ext cx="2374126" cy="1179726"/>
            <a:chOff x="319703" y="2897324"/>
            <a:chExt cx="2374126" cy="1179726"/>
          </a:xfrm>
        </p:grpSpPr>
        <p:pic>
          <p:nvPicPr>
            <p:cNvPr id="86" name="圖片 8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2897324"/>
              <a:ext cx="2374126" cy="1179726"/>
            </a:xfrm>
            <a:prstGeom prst="rect">
              <a:avLst/>
            </a:prstGeom>
          </p:spPr>
        </p:pic>
        <p:sp>
          <p:nvSpPr>
            <p:cNvPr id="87" name="Freeform 19"/>
            <p:cNvSpPr/>
            <p:nvPr/>
          </p:nvSpPr>
          <p:spPr>
            <a:xfrm>
              <a:off x="786812" y="34115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TextBox 36"/>
            <p:cNvSpPr txBox="1"/>
            <p:nvPr/>
          </p:nvSpPr>
          <p:spPr>
            <a:xfrm>
              <a:off x="945567" y="34892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9" name="群組 88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90" name="圖片 8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91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8P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94" name="圖片 9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95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6" name="TextBox 36"/>
            <p:cNvSpPr txBox="1"/>
            <p:nvPr/>
          </p:nvSpPr>
          <p:spPr>
            <a:xfrm>
              <a:off x="29688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8X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sp>
        <p:nvSpPr>
          <p:cNvPr id="97" name="Freeform 19"/>
          <p:cNvSpPr/>
          <p:nvPr/>
        </p:nvSpPr>
        <p:spPr>
          <a:xfrm>
            <a:off x="4839256" y="6448331"/>
            <a:ext cx="317511" cy="297667"/>
          </a:xfrm>
          <a:custGeom>
            <a:avLst/>
            <a:gdLst/>
            <a:ahLst/>
            <a:cxnLst/>
            <a:rect l="l" t="t" r="r" b="b"/>
            <a:pathLst>
              <a:path w="423348" h="396889">
                <a:moveTo>
                  <a:pt x="0" y="0"/>
                </a:moveTo>
                <a:lnTo>
                  <a:pt x="423348" y="0"/>
                </a:lnTo>
                <a:lnTo>
                  <a:pt x="423348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utout/>
                      </a14:imgEffect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98" name="TextBox 36"/>
          <p:cNvSpPr txBox="1"/>
          <p:nvPr/>
        </p:nvSpPr>
        <p:spPr>
          <a:xfrm>
            <a:off x="5153665" y="6498478"/>
            <a:ext cx="1001417" cy="263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zh-HK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rPr>
              <a:t>港島線</a:t>
            </a:r>
            <a:endParaRPr 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Bold" panose="020B0704020202020204" pitchFamily="34" charset="0"/>
              <a:sym typeface="Arial Bold"/>
            </a:endParaRPr>
          </a:p>
        </p:txBody>
      </p:sp>
      <p:grpSp>
        <p:nvGrpSpPr>
          <p:cNvPr id="99" name="群組 98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100" name="圖片 9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101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2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8H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3" name="群組 102"/>
          <p:cNvGrpSpPr/>
          <p:nvPr/>
        </p:nvGrpSpPr>
        <p:grpSpPr>
          <a:xfrm>
            <a:off x="3709509" y="5364452"/>
            <a:ext cx="3562404" cy="2374936"/>
            <a:chOff x="3709509" y="5364452"/>
            <a:chExt cx="3562404" cy="2374936"/>
          </a:xfrm>
        </p:grpSpPr>
        <p:pic>
          <p:nvPicPr>
            <p:cNvPr id="104" name="圖片 103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509" y="5364452"/>
              <a:ext cx="3562404" cy="2374936"/>
            </a:xfrm>
            <a:prstGeom prst="rect">
              <a:avLst/>
            </a:prstGeom>
          </p:spPr>
        </p:pic>
        <p:grpSp>
          <p:nvGrpSpPr>
            <p:cNvPr id="105" name="群組 104"/>
            <p:cNvGrpSpPr/>
            <p:nvPr/>
          </p:nvGrpSpPr>
          <p:grpSpPr>
            <a:xfrm>
              <a:off x="4831159" y="6456758"/>
              <a:ext cx="1315826" cy="313168"/>
              <a:chOff x="4878784" y="7656908"/>
              <a:chExt cx="1315826" cy="313168"/>
            </a:xfrm>
          </p:grpSpPr>
          <p:sp>
            <p:nvSpPr>
              <p:cNvPr id="106" name="Freeform 19"/>
              <p:cNvSpPr/>
              <p:nvPr/>
            </p:nvSpPr>
            <p:spPr>
              <a:xfrm>
                <a:off x="4878784" y="7656908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7" name="TextBox 36"/>
              <p:cNvSpPr txBox="1"/>
              <p:nvPr/>
            </p:nvSpPr>
            <p:spPr>
              <a:xfrm>
                <a:off x="5193193" y="7707055"/>
                <a:ext cx="1001417" cy="2630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zh-HK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港島線</a:t>
                </a:r>
                <a:endParaRPr 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08" name="群組 107"/>
          <p:cNvGrpSpPr/>
          <p:nvPr/>
        </p:nvGrpSpPr>
        <p:grpSpPr>
          <a:xfrm>
            <a:off x="3704586" y="8378692"/>
            <a:ext cx="3562404" cy="2374936"/>
            <a:chOff x="3704586" y="8378692"/>
            <a:chExt cx="3562404" cy="2374936"/>
          </a:xfrm>
        </p:grpSpPr>
        <p:pic>
          <p:nvPicPr>
            <p:cNvPr id="109" name="圖片 108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586" y="8378692"/>
              <a:ext cx="3562404" cy="2374936"/>
            </a:xfrm>
            <a:prstGeom prst="rect">
              <a:avLst/>
            </a:prstGeom>
          </p:spPr>
        </p:pic>
        <p:grpSp>
          <p:nvGrpSpPr>
            <p:cNvPr id="110" name="群組 109"/>
            <p:cNvGrpSpPr/>
            <p:nvPr/>
          </p:nvGrpSpPr>
          <p:grpSpPr>
            <a:xfrm>
              <a:off x="4826236" y="9470998"/>
              <a:ext cx="1315826" cy="313168"/>
              <a:chOff x="4878784" y="7656908"/>
              <a:chExt cx="1315826" cy="313168"/>
            </a:xfrm>
          </p:grpSpPr>
          <p:sp>
            <p:nvSpPr>
              <p:cNvPr id="111" name="Freeform 19"/>
              <p:cNvSpPr/>
              <p:nvPr/>
            </p:nvSpPr>
            <p:spPr>
              <a:xfrm>
                <a:off x="4878784" y="7656908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2" name="TextBox 36"/>
              <p:cNvSpPr txBox="1"/>
              <p:nvPr/>
            </p:nvSpPr>
            <p:spPr>
              <a:xfrm>
                <a:off x="5193193" y="7707055"/>
                <a:ext cx="1001417" cy="2630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zh-HK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港島線</a:t>
                </a:r>
                <a:endParaRPr 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97019"/>
            <a:ext cx="2025871" cy="1156793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10962"/>
            <a:ext cx="2025871" cy="1156793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55901"/>
            <a:ext cx="2025871" cy="1156793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87056"/>
            <a:ext cx="2025871" cy="1156793"/>
          </a:xfrm>
          <a:prstGeom prst="rect">
            <a:avLst/>
          </a:prstGeom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85997"/>
            <a:ext cx="2025871" cy="1156793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grpSp>
        <p:nvGrpSpPr>
          <p:cNvPr id="88" name="群組 87"/>
          <p:cNvGrpSpPr/>
          <p:nvPr/>
        </p:nvGrpSpPr>
        <p:grpSpPr>
          <a:xfrm>
            <a:off x="-353444" y="6974889"/>
            <a:ext cx="3394872" cy="2263248"/>
            <a:chOff x="3746496" y="5447521"/>
            <a:chExt cx="3394872" cy="2263248"/>
          </a:xfrm>
        </p:grpSpPr>
        <p:pic>
          <p:nvPicPr>
            <p:cNvPr id="89" name="圖片 88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90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12S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pic>
        <p:nvPicPr>
          <p:cNvPr id="130" name="Picture 6" descr="C:\Users\XTDM0348\Downloads\image\元朗天水圍 (2).pn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" t="65558" r="50000" b="16724"/>
          <a:stretch/>
        </p:blipFill>
        <p:spPr bwMode="auto">
          <a:xfrm>
            <a:off x="3764226" y="1660588"/>
            <a:ext cx="2764582" cy="9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642723" y="6883476"/>
            <a:ext cx="3562404" cy="2374936"/>
            <a:chOff x="3717468" y="6867619"/>
            <a:chExt cx="3562404" cy="237493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grpSp>
          <p:nvGrpSpPr>
            <p:cNvPr id="5" name="群組 4"/>
            <p:cNvGrpSpPr/>
            <p:nvPr/>
          </p:nvGrpSpPr>
          <p:grpSpPr>
            <a:xfrm>
              <a:off x="4847215" y="7811145"/>
              <a:ext cx="1315826" cy="490006"/>
              <a:chOff x="742117" y="3372077"/>
              <a:chExt cx="1315826" cy="490006"/>
            </a:xfrm>
          </p:grpSpPr>
          <p:sp>
            <p:nvSpPr>
              <p:cNvPr id="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" name="TextBox 36"/>
              <p:cNvSpPr txBox="1"/>
              <p:nvPr/>
            </p:nvSpPr>
            <p:spPr>
              <a:xfrm>
                <a:off x="1056526" y="3372077"/>
                <a:ext cx="1001417" cy="49000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zh-TW" altLang="en-US" sz="1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東涌</a:t>
                </a:r>
                <a:r>
                  <a:rPr lang="zh-TW" altLang="en-US" sz="14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及</a:t>
                </a:r>
                <a:r>
                  <a:rPr lang="en-US" altLang="zh-TW" sz="14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/>
                </a:r>
                <a:br>
                  <a:rPr lang="en-US" altLang="zh-TW" sz="14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</a:br>
                <a:r>
                  <a:rPr lang="zh-TW" altLang="en-US" sz="14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荃</a:t>
                </a:r>
                <a:r>
                  <a:rPr lang="zh-TW" altLang="en-US" sz="1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灣線</a:t>
                </a:r>
                <a:endParaRPr lang="en-US" sz="1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8" name="群組 7"/>
          <p:cNvGrpSpPr/>
          <p:nvPr/>
        </p:nvGrpSpPr>
        <p:grpSpPr>
          <a:xfrm>
            <a:off x="3700455" y="2335956"/>
            <a:ext cx="3562404" cy="2374936"/>
            <a:chOff x="3709509" y="5364452"/>
            <a:chExt cx="3562404" cy="2374936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509" y="5364452"/>
              <a:ext cx="3562404" cy="2374936"/>
            </a:xfrm>
            <a:prstGeom prst="rect">
              <a:avLst/>
            </a:prstGeom>
          </p:spPr>
        </p:pic>
        <p:sp>
          <p:nvSpPr>
            <p:cNvPr id="10" name="Freeform 19"/>
            <p:cNvSpPr/>
            <p:nvPr/>
          </p:nvSpPr>
          <p:spPr>
            <a:xfrm>
              <a:off x="4839256" y="6448331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36"/>
            <p:cNvSpPr txBox="1"/>
            <p:nvPr/>
          </p:nvSpPr>
          <p:spPr>
            <a:xfrm>
              <a:off x="5153665" y="6498478"/>
              <a:ext cx="1001417" cy="2630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zh-HK" alt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荃灣線</a:t>
              </a:r>
              <a:endParaRPr 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14" name="群組 13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1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8" name="群組 17"/>
          <p:cNvGrpSpPr/>
          <p:nvPr/>
        </p:nvGrpSpPr>
        <p:grpSpPr>
          <a:xfrm>
            <a:off x="322852" y="6998183"/>
            <a:ext cx="3738471" cy="418090"/>
            <a:chOff x="247650" y="2493031"/>
            <a:chExt cx="3738471" cy="418090"/>
          </a:xfrm>
        </p:grpSpPr>
        <p:sp>
          <p:nvSpPr>
            <p:cNvPr id="1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8"/>
            <p:cNvSpPr txBox="1"/>
            <p:nvPr/>
          </p:nvSpPr>
          <p:spPr>
            <a:xfrm>
              <a:off x="543313" y="2609435"/>
              <a:ext cx="3442808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匯豐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中心 去 朗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豪坊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8425954" y="7926581"/>
            <a:ext cx="1250929" cy="417855"/>
            <a:chOff x="8366321" y="3502704"/>
            <a:chExt cx="1250929" cy="417855"/>
          </a:xfrm>
        </p:grpSpPr>
        <p:sp>
          <p:nvSpPr>
            <p:cNvPr id="22" name="TextBox 36"/>
            <p:cNvSpPr txBox="1"/>
            <p:nvPr/>
          </p:nvSpPr>
          <p:spPr>
            <a:xfrm>
              <a:off x="8615833" y="3614641"/>
              <a:ext cx="1001417" cy="3059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2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265B</a:t>
              </a:r>
              <a:endParaRPr lang="en-US" sz="32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2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文字方塊 25"/>
          <p:cNvSpPr txBox="1"/>
          <p:nvPr/>
        </p:nvSpPr>
        <p:spPr>
          <a:xfrm rot="20860401">
            <a:off x="6767999" y="7589482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$1.4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322852" y="8512126"/>
            <a:ext cx="4925473" cy="437005"/>
            <a:chOff x="247650" y="2493031"/>
            <a:chExt cx="4925473" cy="437005"/>
          </a:xfrm>
        </p:grpSpPr>
        <p:sp>
          <p:nvSpPr>
            <p:cNvPr id="2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8"/>
            <p:cNvSpPr txBox="1"/>
            <p:nvPr/>
          </p:nvSpPr>
          <p:spPr>
            <a:xfrm>
              <a:off x="543312" y="2609435"/>
              <a:ext cx="4629811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界限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街 去 油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尖旺地區康健中心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8425954" y="9440524"/>
            <a:ext cx="1155679" cy="432089"/>
            <a:chOff x="8366321" y="3502704"/>
            <a:chExt cx="1155679" cy="432089"/>
          </a:xfrm>
        </p:grpSpPr>
        <p:sp>
          <p:nvSpPr>
            <p:cNvPr id="32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905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6" name="文字方塊 35"/>
          <p:cNvSpPr txBox="1"/>
          <p:nvPr/>
        </p:nvSpPr>
        <p:spPr>
          <a:xfrm rot="20860401">
            <a:off x="6767999" y="9103425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330387" y="2457065"/>
            <a:ext cx="3650199" cy="437005"/>
            <a:chOff x="247650" y="2493031"/>
            <a:chExt cx="3650199" cy="437005"/>
          </a:xfrm>
        </p:grpSpPr>
        <p:sp>
          <p:nvSpPr>
            <p:cNvPr id="3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TextBox 8"/>
            <p:cNvSpPr txBox="1"/>
            <p:nvPr/>
          </p:nvSpPr>
          <p:spPr>
            <a:xfrm>
              <a:off x="543312" y="2609435"/>
              <a:ext cx="3354537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半島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酒店 去 前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油麻地警署</a:t>
              </a:r>
              <a:endParaRPr lang="en-US" altLang="zh-HK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8433489" y="3385463"/>
            <a:ext cx="1250929" cy="417855"/>
            <a:chOff x="8366321" y="3502704"/>
            <a:chExt cx="1250929" cy="417855"/>
          </a:xfrm>
        </p:grpSpPr>
        <p:sp>
          <p:nvSpPr>
            <p:cNvPr id="42" name="TextBox 36"/>
            <p:cNvSpPr txBox="1"/>
            <p:nvPr/>
          </p:nvSpPr>
          <p:spPr>
            <a:xfrm>
              <a:off x="8615833" y="3614641"/>
              <a:ext cx="1001417" cy="3059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2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269B</a:t>
              </a:r>
              <a:endParaRPr lang="en-US" sz="32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4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6" name="文字方塊 45"/>
          <p:cNvSpPr txBox="1"/>
          <p:nvPr/>
        </p:nvSpPr>
        <p:spPr>
          <a:xfrm rot="20860401">
            <a:off x="6775535" y="30483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8" name="群組 47"/>
          <p:cNvGrpSpPr/>
          <p:nvPr/>
        </p:nvGrpSpPr>
        <p:grpSpPr>
          <a:xfrm>
            <a:off x="332184" y="3988220"/>
            <a:ext cx="2775409" cy="418090"/>
            <a:chOff x="247650" y="2493031"/>
            <a:chExt cx="2775409" cy="418090"/>
          </a:xfrm>
        </p:grpSpPr>
        <p:sp>
          <p:nvSpPr>
            <p:cNvPr id="4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TextBox 8"/>
            <p:cNvSpPr txBox="1"/>
            <p:nvPr/>
          </p:nvSpPr>
          <p:spPr>
            <a:xfrm>
              <a:off x="543313" y="2609435"/>
              <a:ext cx="2479746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柏景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灣 去 佐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敦道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8435286" y="4916618"/>
            <a:ext cx="1155679" cy="432089"/>
            <a:chOff x="8366321" y="3502704"/>
            <a:chExt cx="1155679" cy="432089"/>
          </a:xfrm>
        </p:grpSpPr>
        <p:sp>
          <p:nvSpPr>
            <p:cNvPr id="52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914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5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6" name="文字方塊 55"/>
          <p:cNvSpPr txBox="1"/>
          <p:nvPr/>
        </p:nvSpPr>
        <p:spPr>
          <a:xfrm rot="20860401">
            <a:off x="6777331" y="457951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332184" y="5487161"/>
            <a:ext cx="4065003" cy="418090"/>
            <a:chOff x="247650" y="2493031"/>
            <a:chExt cx="4065003" cy="418090"/>
          </a:xfrm>
        </p:grpSpPr>
        <p:sp>
          <p:nvSpPr>
            <p:cNvPr id="5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TextBox 8"/>
            <p:cNvSpPr txBox="1"/>
            <p:nvPr/>
          </p:nvSpPr>
          <p:spPr>
            <a:xfrm>
              <a:off x="543312" y="2609435"/>
              <a:ext cx="3769341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尖沙咀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東 去 中間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道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8435286" y="6415559"/>
            <a:ext cx="1219179" cy="432089"/>
            <a:chOff x="8366321" y="3502704"/>
            <a:chExt cx="1219179" cy="432089"/>
          </a:xfrm>
        </p:grpSpPr>
        <p:sp>
          <p:nvSpPr>
            <p:cNvPr id="62" name="TextBox 36"/>
            <p:cNvSpPr txBox="1"/>
            <p:nvPr/>
          </p:nvSpPr>
          <p:spPr>
            <a:xfrm>
              <a:off x="85840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98D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6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6" name="文字方塊 65"/>
          <p:cNvSpPr txBox="1"/>
          <p:nvPr/>
        </p:nvSpPr>
        <p:spPr>
          <a:xfrm rot="20860401">
            <a:off x="6777331" y="6078460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$0.3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67" name="群組 66"/>
          <p:cNvGrpSpPr/>
          <p:nvPr/>
        </p:nvGrpSpPr>
        <p:grpSpPr>
          <a:xfrm>
            <a:off x="2358645" y="2896183"/>
            <a:ext cx="2374126" cy="1179726"/>
            <a:chOff x="2340428" y="2896112"/>
            <a:chExt cx="2374126" cy="1179726"/>
          </a:xfrm>
        </p:grpSpPr>
        <p:pic>
          <p:nvPicPr>
            <p:cNvPr id="68" name="圖片 6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69" name="群組 68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70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1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72" name="群組 71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73" name="圖片 7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74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12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1690281" y="3941237"/>
            <a:ext cx="3394872" cy="2263248"/>
            <a:chOff x="3746496" y="5447521"/>
            <a:chExt cx="3394872" cy="2263248"/>
          </a:xfrm>
        </p:grpSpPr>
        <p:pic>
          <p:nvPicPr>
            <p:cNvPr id="77" name="圖片 7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78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78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0" name="群組 79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82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208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1693292" y="5443076"/>
            <a:ext cx="3394872" cy="2263248"/>
            <a:chOff x="3746496" y="5447521"/>
            <a:chExt cx="3394872" cy="2263248"/>
          </a:xfrm>
        </p:grpSpPr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86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7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93" name="圖片 9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94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33A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95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6" name="群組 95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97" name="圖片 9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98" name="群組 97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99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0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37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01" name="群組 100"/>
          <p:cNvGrpSpPr/>
          <p:nvPr/>
        </p:nvGrpSpPr>
        <p:grpSpPr>
          <a:xfrm>
            <a:off x="3687168" y="8356956"/>
            <a:ext cx="3562404" cy="2374936"/>
            <a:chOff x="3717468" y="6867619"/>
            <a:chExt cx="3562404" cy="2374936"/>
          </a:xfrm>
        </p:grpSpPr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grpSp>
          <p:nvGrpSpPr>
            <p:cNvPr id="103" name="群組 102"/>
            <p:cNvGrpSpPr/>
            <p:nvPr/>
          </p:nvGrpSpPr>
          <p:grpSpPr>
            <a:xfrm>
              <a:off x="4847215" y="7811145"/>
              <a:ext cx="1315826" cy="490006"/>
              <a:chOff x="742117" y="3372077"/>
              <a:chExt cx="1315826" cy="490006"/>
            </a:xfrm>
          </p:grpSpPr>
          <p:sp>
            <p:nvSpPr>
              <p:cNvPr id="10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5" name="TextBox 36"/>
              <p:cNvSpPr txBox="1"/>
              <p:nvPr/>
            </p:nvSpPr>
            <p:spPr>
              <a:xfrm>
                <a:off x="1056526" y="3372077"/>
                <a:ext cx="1001417" cy="49000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zh-TW" altLang="en-US" sz="1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荃灣</a:t>
                </a:r>
                <a:r>
                  <a:rPr lang="en-US" altLang="zh-TW" sz="14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/</a:t>
                </a:r>
              </a:p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zh-TW" altLang="en-US" sz="14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觀</a:t>
                </a:r>
                <a:r>
                  <a:rPr lang="zh-TW" altLang="en-US" sz="1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塘線 </a:t>
                </a:r>
                <a:endParaRPr lang="en-US" sz="1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13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8425954" y="9429828"/>
            <a:ext cx="1250929" cy="417855"/>
            <a:chOff x="8366321" y="3502704"/>
            <a:chExt cx="1250929" cy="417855"/>
          </a:xfrm>
        </p:grpSpPr>
        <p:sp>
          <p:nvSpPr>
            <p:cNvPr id="18" name="TextBox 36"/>
            <p:cNvSpPr txBox="1"/>
            <p:nvPr/>
          </p:nvSpPr>
          <p:spPr>
            <a:xfrm>
              <a:off x="8615833" y="3614641"/>
              <a:ext cx="1001417" cy="3059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2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X42C</a:t>
              </a:r>
              <a:endParaRPr lang="en-US" sz="32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9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3" name="圖片 2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8" name="Picture 6" descr="C:\Users\XTDM0348\Downloads\image\元朗天水圍 (2).pn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815" r="-320" b="66909"/>
          <a:stretch/>
        </p:blipFill>
        <p:spPr bwMode="auto">
          <a:xfrm>
            <a:off x="3790027" y="1728241"/>
            <a:ext cx="2750089" cy="83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322852" y="6987487"/>
            <a:ext cx="3738471" cy="418090"/>
            <a:chOff x="247650" y="2493031"/>
            <a:chExt cx="3738471" cy="418090"/>
          </a:xfrm>
        </p:grpSpPr>
        <p:sp>
          <p:nvSpPr>
            <p:cNvPr id="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8"/>
            <p:cNvSpPr txBox="1"/>
            <p:nvPr/>
          </p:nvSpPr>
          <p:spPr>
            <a:xfrm>
              <a:off x="543313" y="2609435"/>
              <a:ext cx="3442808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慈雲山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(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中</a:t>
              </a:r>
              <a:r>
                <a:rPr lang="en-US" altLang="zh-TW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) 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去 大成街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街市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8425954" y="7915885"/>
            <a:ext cx="1155679" cy="432089"/>
            <a:chOff x="8366321" y="3502704"/>
            <a:chExt cx="1155679" cy="432089"/>
          </a:xfrm>
        </p:grpSpPr>
        <p:sp>
          <p:nvSpPr>
            <p:cNvPr id="8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116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9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文字方塊 11"/>
          <p:cNvSpPr txBox="1"/>
          <p:nvPr/>
        </p:nvSpPr>
        <p:spPr>
          <a:xfrm rot="20860401">
            <a:off x="6768002" y="7578786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22852" y="8501430"/>
            <a:ext cx="4925473" cy="418090"/>
            <a:chOff x="247650" y="2493031"/>
            <a:chExt cx="4925473" cy="418090"/>
          </a:xfrm>
        </p:grpSpPr>
        <p:sp>
          <p:nvSpPr>
            <p:cNvPr id="1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8"/>
            <p:cNvSpPr txBox="1"/>
            <p:nvPr/>
          </p:nvSpPr>
          <p:spPr>
            <a:xfrm>
              <a:off x="543312" y="2609435"/>
              <a:ext cx="4629811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彩虹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邨 去 港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鐵黃大仙站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 rot="20860401">
            <a:off x="6768001" y="909272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4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8"/>
          <p:cNvSpPr txBox="1"/>
          <p:nvPr/>
        </p:nvSpPr>
        <p:spPr>
          <a:xfrm>
            <a:off x="626049" y="2562773"/>
            <a:ext cx="3354537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黃大仙</a:t>
            </a:r>
            <a:r>
              <a:rPr lang="zh-TW" altLang="en-US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下二邨 去 橫</a:t>
            </a:r>
            <a:r>
              <a:rPr lang="zh-TW" alt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頭磡邨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6" name="TextBox 36"/>
          <p:cNvSpPr txBox="1"/>
          <p:nvPr/>
        </p:nvSpPr>
        <p:spPr>
          <a:xfrm>
            <a:off x="8587751" y="3486704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E22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7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9" name="文字方塊 28"/>
          <p:cNvSpPr txBox="1"/>
          <p:nvPr/>
        </p:nvSpPr>
        <p:spPr>
          <a:xfrm rot="20860401">
            <a:off x="6775538" y="3037668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$1.7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332184" y="3977524"/>
            <a:ext cx="4956291" cy="418090"/>
            <a:chOff x="247650" y="2493031"/>
            <a:chExt cx="4956291" cy="418090"/>
          </a:xfrm>
        </p:grpSpPr>
        <p:sp>
          <p:nvSpPr>
            <p:cNvPr id="32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TextBox 8"/>
            <p:cNvSpPr txBox="1"/>
            <p:nvPr/>
          </p:nvSpPr>
          <p:spPr>
            <a:xfrm>
              <a:off x="543312" y="2609435"/>
              <a:ext cx="4660629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天宏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苑 去 港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鐵樂富站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8435286" y="4905922"/>
            <a:ext cx="1155679" cy="432089"/>
            <a:chOff x="8366321" y="3502704"/>
            <a:chExt cx="1155679" cy="432089"/>
          </a:xfrm>
        </p:grpSpPr>
        <p:sp>
          <p:nvSpPr>
            <p:cNvPr id="35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103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6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文字方塊 38"/>
          <p:cNvSpPr txBox="1"/>
          <p:nvPr/>
        </p:nvSpPr>
        <p:spPr>
          <a:xfrm rot="20860401">
            <a:off x="6777334" y="4568823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332184" y="5476465"/>
            <a:ext cx="4065003" cy="418090"/>
            <a:chOff x="247650" y="2493031"/>
            <a:chExt cx="4065003" cy="418090"/>
          </a:xfrm>
        </p:grpSpPr>
        <p:sp>
          <p:nvSpPr>
            <p:cNvPr id="42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TextBox 8"/>
            <p:cNvSpPr txBox="1"/>
            <p:nvPr/>
          </p:nvSpPr>
          <p:spPr>
            <a:xfrm>
              <a:off x="543312" y="2609435"/>
              <a:ext cx="3769341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富山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邨 去 新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蒲崗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(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寧遠街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) 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8435286" y="6404863"/>
            <a:ext cx="1155679" cy="432089"/>
            <a:chOff x="8366321" y="3502704"/>
            <a:chExt cx="1155679" cy="432089"/>
          </a:xfrm>
        </p:grpSpPr>
        <p:sp>
          <p:nvSpPr>
            <p:cNvPr id="45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116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46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9" name="文字方塊 48"/>
          <p:cNvSpPr txBox="1"/>
          <p:nvPr/>
        </p:nvSpPr>
        <p:spPr>
          <a:xfrm rot="20860401">
            <a:off x="6777334" y="60677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51" name="圖片 50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52" name="群組 51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53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4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3C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5" name="群組 54"/>
          <p:cNvGrpSpPr/>
          <p:nvPr/>
        </p:nvGrpSpPr>
        <p:grpSpPr>
          <a:xfrm>
            <a:off x="2358645" y="2896183"/>
            <a:ext cx="2374126" cy="1179726"/>
            <a:chOff x="2340428" y="2896112"/>
            <a:chExt cx="2374126" cy="1179726"/>
          </a:xfrm>
        </p:grpSpPr>
        <p:pic>
          <p:nvPicPr>
            <p:cNvPr id="56" name="圖片 55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57" name="群組 56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58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9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75X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60" name="群組 59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61" name="圖片 60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62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69" name="圖片 6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70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73" name="圖片 72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74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TextBox 36"/>
            <p:cNvSpPr txBox="1"/>
            <p:nvPr/>
          </p:nvSpPr>
          <p:spPr>
            <a:xfrm>
              <a:off x="30748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203E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77" name="圖片 7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78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0" name="群組 79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sp>
          <p:nvSpPr>
            <p:cNvPr id="82" name="Freeform 19"/>
            <p:cNvSpPr/>
            <p:nvPr/>
          </p:nvSpPr>
          <p:spPr>
            <a:xfrm>
              <a:off x="2814998" y="7950204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TextBox 36"/>
            <p:cNvSpPr txBox="1"/>
            <p:nvPr/>
          </p:nvSpPr>
          <p:spPr>
            <a:xfrm>
              <a:off x="2940318" y="802724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5C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9" name="群組 88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90" name="圖片 89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91" name="群組 90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92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3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89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94" name="群組 93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95" name="圖片 9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96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80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97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8" name="群組 97"/>
          <p:cNvGrpSpPr/>
          <p:nvPr/>
        </p:nvGrpSpPr>
        <p:grpSpPr>
          <a:xfrm>
            <a:off x="3704586" y="8378692"/>
            <a:ext cx="3562404" cy="2374936"/>
            <a:chOff x="3704586" y="8378692"/>
            <a:chExt cx="3562404" cy="2374936"/>
          </a:xfrm>
        </p:grpSpPr>
        <p:pic>
          <p:nvPicPr>
            <p:cNvPr id="99" name="圖片 98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586" y="8378692"/>
              <a:ext cx="3562404" cy="2374936"/>
            </a:xfrm>
            <a:prstGeom prst="rect">
              <a:avLst/>
            </a:prstGeom>
          </p:spPr>
        </p:pic>
        <p:grpSp>
          <p:nvGrpSpPr>
            <p:cNvPr id="100" name="群組 99"/>
            <p:cNvGrpSpPr/>
            <p:nvPr/>
          </p:nvGrpSpPr>
          <p:grpSpPr>
            <a:xfrm>
              <a:off x="4826236" y="9470998"/>
              <a:ext cx="1315826" cy="313168"/>
              <a:chOff x="4878784" y="7656908"/>
              <a:chExt cx="1315826" cy="313168"/>
            </a:xfrm>
          </p:grpSpPr>
          <p:sp>
            <p:nvSpPr>
              <p:cNvPr id="101" name="Freeform 19"/>
              <p:cNvSpPr/>
              <p:nvPr/>
            </p:nvSpPr>
            <p:spPr>
              <a:xfrm>
                <a:off x="4878784" y="7656908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3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2" name="TextBox 36"/>
              <p:cNvSpPr txBox="1"/>
              <p:nvPr/>
            </p:nvSpPr>
            <p:spPr>
              <a:xfrm>
                <a:off x="5193193" y="7707055"/>
                <a:ext cx="1001417" cy="2630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觀塘</a:t>
                </a:r>
                <a:r>
                  <a:rPr lang="zh-HK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線</a:t>
                </a:r>
                <a:endParaRPr lang="en-US" altLang="zh-HK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03" name="群組 102"/>
          <p:cNvGrpSpPr/>
          <p:nvPr/>
        </p:nvGrpSpPr>
        <p:grpSpPr>
          <a:xfrm>
            <a:off x="1690281" y="3941237"/>
            <a:ext cx="3394872" cy="2263248"/>
            <a:chOff x="3746496" y="5447521"/>
            <a:chExt cx="3394872" cy="2263248"/>
          </a:xfrm>
        </p:grpSpPr>
        <p:pic>
          <p:nvPicPr>
            <p:cNvPr id="104" name="圖片 103"/>
            <p:cNvPicPr>
              <a:picLocks noChangeAspect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105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3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6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53M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4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8" name="Picture 6" descr="C:\Users\XTDM0348\Downloads\image\元朗天水圍 (2)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" t="81253" r="50000" b="1029"/>
          <a:stretch/>
        </p:blipFill>
        <p:spPr bwMode="auto">
          <a:xfrm>
            <a:off x="3766212" y="1624414"/>
            <a:ext cx="2762596" cy="9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322852" y="6987487"/>
            <a:ext cx="3738471" cy="418090"/>
            <a:chOff x="247650" y="2493031"/>
            <a:chExt cx="3738471" cy="418090"/>
          </a:xfrm>
        </p:grpSpPr>
        <p:sp>
          <p:nvSpPr>
            <p:cNvPr id="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8"/>
            <p:cNvSpPr txBox="1"/>
            <p:nvPr/>
          </p:nvSpPr>
          <p:spPr>
            <a:xfrm>
              <a:off x="543313" y="2609435"/>
              <a:ext cx="3442808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蘇屋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邨 去 長沙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灣政府合署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8425954" y="7915885"/>
            <a:ext cx="1155679" cy="432089"/>
            <a:chOff x="8366321" y="3502704"/>
            <a:chExt cx="1155679" cy="432089"/>
          </a:xfrm>
        </p:grpSpPr>
        <p:sp>
          <p:nvSpPr>
            <p:cNvPr id="8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970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9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文字方塊 11"/>
          <p:cNvSpPr txBox="1"/>
          <p:nvPr/>
        </p:nvSpPr>
        <p:spPr>
          <a:xfrm rot="20860401">
            <a:off x="6768002" y="7578786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22852" y="8501430"/>
            <a:ext cx="4925473" cy="418090"/>
            <a:chOff x="247650" y="2493031"/>
            <a:chExt cx="4925473" cy="418090"/>
          </a:xfrm>
        </p:grpSpPr>
        <p:sp>
          <p:nvSpPr>
            <p:cNvPr id="1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8"/>
            <p:cNvSpPr txBox="1"/>
            <p:nvPr/>
          </p:nvSpPr>
          <p:spPr>
            <a:xfrm>
              <a:off x="543312" y="2609435"/>
              <a:ext cx="4629811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盈暉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臺 去 港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鐵荔枝角站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8425954" y="9429828"/>
            <a:ext cx="1155679" cy="432089"/>
            <a:chOff x="8366321" y="3502704"/>
            <a:chExt cx="1155679" cy="432089"/>
          </a:xfrm>
        </p:grpSpPr>
        <p:sp>
          <p:nvSpPr>
            <p:cNvPr id="18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171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9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文字方塊 21"/>
          <p:cNvSpPr txBox="1"/>
          <p:nvPr/>
        </p:nvSpPr>
        <p:spPr>
          <a:xfrm rot="20860401">
            <a:off x="6768001" y="909272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330387" y="2446369"/>
            <a:ext cx="3650199" cy="418090"/>
            <a:chOff x="247650" y="2493031"/>
            <a:chExt cx="3650199" cy="418090"/>
          </a:xfrm>
        </p:grpSpPr>
        <p:sp>
          <p:nvSpPr>
            <p:cNvPr id="2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8"/>
            <p:cNvSpPr txBox="1"/>
            <p:nvPr/>
          </p:nvSpPr>
          <p:spPr>
            <a:xfrm>
              <a:off x="543312" y="2609435"/>
              <a:ext cx="3354537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海麗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邨 去 港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鐵南昌站</a:t>
              </a:r>
              <a:endParaRPr lang="en-US" altLang="zh-HK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8433489" y="3374767"/>
            <a:ext cx="1155679" cy="432089"/>
            <a:chOff x="8366321" y="3502704"/>
            <a:chExt cx="1155679" cy="432089"/>
          </a:xfrm>
        </p:grpSpPr>
        <p:sp>
          <p:nvSpPr>
            <p:cNvPr id="28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971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29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文字方塊 31"/>
          <p:cNvSpPr txBox="1"/>
          <p:nvPr/>
        </p:nvSpPr>
        <p:spPr>
          <a:xfrm rot="20860401">
            <a:off x="6775539" y="3037668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332184" y="3977524"/>
            <a:ext cx="4956291" cy="418090"/>
            <a:chOff x="247650" y="2493031"/>
            <a:chExt cx="4956291" cy="418090"/>
          </a:xfrm>
        </p:grpSpPr>
        <p:sp>
          <p:nvSpPr>
            <p:cNvPr id="3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8"/>
            <p:cNvSpPr txBox="1"/>
            <p:nvPr/>
          </p:nvSpPr>
          <p:spPr>
            <a:xfrm>
              <a:off x="543312" y="2609435"/>
              <a:ext cx="4660629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美孚新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邨 去 長沙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灣政府合署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8435286" y="4905922"/>
            <a:ext cx="1155679" cy="432089"/>
            <a:chOff x="8366321" y="3502704"/>
            <a:chExt cx="1155679" cy="432089"/>
          </a:xfrm>
        </p:grpSpPr>
        <p:sp>
          <p:nvSpPr>
            <p:cNvPr id="38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102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9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文字方塊 41"/>
          <p:cNvSpPr txBox="1"/>
          <p:nvPr/>
        </p:nvSpPr>
        <p:spPr>
          <a:xfrm rot="20860401">
            <a:off x="6777334" y="4568823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332184" y="5476465"/>
            <a:ext cx="4065003" cy="418090"/>
            <a:chOff x="247650" y="2493031"/>
            <a:chExt cx="4065003" cy="418090"/>
          </a:xfrm>
        </p:grpSpPr>
        <p:sp>
          <p:nvSpPr>
            <p:cNvPr id="4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TextBox 8"/>
            <p:cNvSpPr txBox="1"/>
            <p:nvPr/>
          </p:nvSpPr>
          <p:spPr>
            <a:xfrm>
              <a:off x="543312" y="2609435"/>
              <a:ext cx="3769341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長沙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灣 去 美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孚新邨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8435286" y="6404863"/>
            <a:ext cx="1155679" cy="432089"/>
            <a:chOff x="8366321" y="3502704"/>
            <a:chExt cx="1155679" cy="432089"/>
          </a:xfrm>
        </p:grpSpPr>
        <p:sp>
          <p:nvSpPr>
            <p:cNvPr id="48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59X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49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2" name="文字方塊 51"/>
          <p:cNvSpPr txBox="1"/>
          <p:nvPr/>
        </p:nvSpPr>
        <p:spPr>
          <a:xfrm rot="20860401">
            <a:off x="6777335" y="60677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53" name="群組 52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55" name="群組 54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5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7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12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8" name="群組 57"/>
          <p:cNvGrpSpPr/>
          <p:nvPr/>
        </p:nvGrpSpPr>
        <p:grpSpPr>
          <a:xfrm>
            <a:off x="2358645" y="2896183"/>
            <a:ext cx="2374126" cy="1179726"/>
            <a:chOff x="2340428" y="2896112"/>
            <a:chExt cx="2374126" cy="1179726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60" name="群組 59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6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2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701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63" name="群組 62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65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36A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68" name="圖片 6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69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TextBox 36"/>
            <p:cNvSpPr txBox="1"/>
            <p:nvPr/>
          </p:nvSpPr>
          <p:spPr>
            <a:xfrm>
              <a:off x="29688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42A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1" name="群組 70"/>
          <p:cNvGrpSpPr/>
          <p:nvPr/>
        </p:nvGrpSpPr>
        <p:grpSpPr>
          <a:xfrm>
            <a:off x="3672531" y="3867287"/>
            <a:ext cx="3562404" cy="2374936"/>
            <a:chOff x="3717468" y="6867619"/>
            <a:chExt cx="3562404" cy="2374936"/>
          </a:xfrm>
        </p:grpSpPr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sp>
          <p:nvSpPr>
            <p:cNvPr id="73" name="Freeform 19"/>
            <p:cNvSpPr/>
            <p:nvPr/>
          </p:nvSpPr>
          <p:spPr>
            <a:xfrm>
              <a:off x="4847215" y="7951498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TextBox 36"/>
            <p:cNvSpPr txBox="1"/>
            <p:nvPr/>
          </p:nvSpPr>
          <p:spPr>
            <a:xfrm>
              <a:off x="5161624" y="8001645"/>
              <a:ext cx="1001417" cy="2630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zh-HK" alt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荃灣線</a:t>
              </a:r>
              <a:endParaRPr lang="en-US" altLang="zh-HK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77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80" name="圖片 7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81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TextBox 36"/>
            <p:cNvSpPr txBox="1"/>
            <p:nvPr/>
          </p:nvSpPr>
          <p:spPr>
            <a:xfrm>
              <a:off x="29859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6C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3709509" y="5364452"/>
            <a:ext cx="3562404" cy="2374936"/>
            <a:chOff x="3709509" y="5364452"/>
            <a:chExt cx="3562404" cy="2374936"/>
          </a:xfrm>
        </p:grpSpPr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509" y="5364452"/>
              <a:ext cx="3562404" cy="2374936"/>
            </a:xfrm>
            <a:prstGeom prst="rect">
              <a:avLst/>
            </a:prstGeom>
          </p:spPr>
        </p:pic>
        <p:grpSp>
          <p:nvGrpSpPr>
            <p:cNvPr id="85" name="群組 84"/>
            <p:cNvGrpSpPr/>
            <p:nvPr/>
          </p:nvGrpSpPr>
          <p:grpSpPr>
            <a:xfrm>
              <a:off x="4831159" y="6456758"/>
              <a:ext cx="1315826" cy="313168"/>
              <a:chOff x="4878784" y="7656908"/>
              <a:chExt cx="1315826" cy="313168"/>
            </a:xfrm>
          </p:grpSpPr>
          <p:sp>
            <p:nvSpPr>
              <p:cNvPr id="86" name="Freeform 19"/>
              <p:cNvSpPr/>
              <p:nvPr/>
            </p:nvSpPr>
            <p:spPr>
              <a:xfrm>
                <a:off x="4878784" y="7656908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7" name="TextBox 36"/>
              <p:cNvSpPr txBox="1"/>
              <p:nvPr/>
            </p:nvSpPr>
            <p:spPr>
              <a:xfrm>
                <a:off x="5193193" y="7707055"/>
                <a:ext cx="1001417" cy="2630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zh-HK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荃灣線</a:t>
                </a:r>
                <a:endParaRPr lang="en-US" altLang="zh-HK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88" name="群組 87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89" name="圖片 8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90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93" name="圖片 9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sp>
          <p:nvSpPr>
            <p:cNvPr id="94" name="Freeform 19"/>
            <p:cNvSpPr/>
            <p:nvPr/>
          </p:nvSpPr>
          <p:spPr>
            <a:xfrm>
              <a:off x="2814998" y="7950204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TextBox 36"/>
            <p:cNvSpPr txBox="1"/>
            <p:nvPr/>
          </p:nvSpPr>
          <p:spPr>
            <a:xfrm>
              <a:off x="2940318" y="802724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4381004" y="7456165"/>
            <a:ext cx="2374126" cy="1179726"/>
            <a:chOff x="4434792" y="7415824"/>
            <a:chExt cx="2374126" cy="1179726"/>
          </a:xfrm>
        </p:grpSpPr>
        <p:pic>
          <p:nvPicPr>
            <p:cNvPr id="104" name="圖片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792" y="7415824"/>
              <a:ext cx="2374126" cy="1179726"/>
            </a:xfrm>
            <a:prstGeom prst="rect">
              <a:avLst/>
            </a:prstGeom>
          </p:spPr>
        </p:pic>
        <p:grpSp>
          <p:nvGrpSpPr>
            <p:cNvPr id="100" name="群組 99"/>
            <p:cNvGrpSpPr/>
            <p:nvPr/>
          </p:nvGrpSpPr>
          <p:grpSpPr>
            <a:xfrm>
              <a:off x="4915278" y="7920654"/>
              <a:ext cx="1126737" cy="397193"/>
              <a:chOff x="2814998" y="7950204"/>
              <a:chExt cx="1126737" cy="397193"/>
            </a:xfrm>
          </p:grpSpPr>
          <p:sp>
            <p:nvSpPr>
              <p:cNvPr id="102" name="Freeform 19"/>
              <p:cNvSpPr/>
              <p:nvPr/>
            </p:nvSpPr>
            <p:spPr>
              <a:xfrm>
                <a:off x="2814998" y="7950204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3" name="TextBox 36"/>
              <p:cNvSpPr txBox="1"/>
              <p:nvPr/>
            </p:nvSpPr>
            <p:spPr>
              <a:xfrm>
                <a:off x="2940318" y="8027245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6C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06" name="群組 105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107" name="圖片 10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108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09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1" name="群組 120"/>
          <p:cNvGrpSpPr/>
          <p:nvPr/>
        </p:nvGrpSpPr>
        <p:grpSpPr>
          <a:xfrm>
            <a:off x="1669161" y="8393904"/>
            <a:ext cx="3562404" cy="2374936"/>
            <a:chOff x="3717468" y="6867619"/>
            <a:chExt cx="3562404" cy="2374936"/>
          </a:xfrm>
        </p:grpSpPr>
        <p:pic>
          <p:nvPicPr>
            <p:cNvPr id="122" name="圖片 121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grpSp>
          <p:nvGrpSpPr>
            <p:cNvPr id="123" name="群組 122"/>
            <p:cNvGrpSpPr/>
            <p:nvPr/>
          </p:nvGrpSpPr>
          <p:grpSpPr>
            <a:xfrm>
              <a:off x="4847215" y="7951498"/>
              <a:ext cx="1315826" cy="325868"/>
              <a:chOff x="742117" y="3512430"/>
              <a:chExt cx="1315826" cy="325868"/>
            </a:xfrm>
          </p:grpSpPr>
          <p:sp>
            <p:nvSpPr>
              <p:cNvPr id="12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25" name="TextBox 36"/>
              <p:cNvSpPr txBox="1"/>
              <p:nvPr/>
            </p:nvSpPr>
            <p:spPr>
              <a:xfrm>
                <a:off x="1056526" y="3575277"/>
                <a:ext cx="1001417" cy="2630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zh-HK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荃灣線</a:t>
                </a:r>
                <a:endParaRPr lang="en-US" altLang="zh-HK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4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97019"/>
            <a:ext cx="2025871" cy="11567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10962"/>
            <a:ext cx="2025871" cy="1156793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55901"/>
            <a:ext cx="2025871" cy="1156793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87056"/>
            <a:ext cx="2025871" cy="1156793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85997"/>
            <a:ext cx="2025871" cy="1156793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20" name="圖片 1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21" name="圖片 1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22" name="圖片 1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8" name="Picture 6" descr="C:\Users\XTDM0348\Downloads\image\元朗天水圍 (2)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t="34834" r="-321" b="49890"/>
          <a:stretch/>
        </p:blipFill>
        <p:spPr bwMode="auto">
          <a:xfrm>
            <a:off x="3756688" y="1763003"/>
            <a:ext cx="2789868" cy="84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3724285" y="3942949"/>
            <a:ext cx="3394872" cy="2263248"/>
            <a:chOff x="3746496" y="5447521"/>
            <a:chExt cx="3394872" cy="226324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5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54M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2852" y="6998183"/>
            <a:ext cx="3738471" cy="418090"/>
            <a:chOff x="247650" y="2493031"/>
            <a:chExt cx="3738471" cy="418090"/>
          </a:xfrm>
        </p:grpSpPr>
        <p:sp>
          <p:nvSpPr>
            <p:cNvPr id="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8"/>
            <p:cNvSpPr txBox="1"/>
            <p:nvPr/>
          </p:nvSpPr>
          <p:spPr>
            <a:xfrm>
              <a:off x="543313" y="2609435"/>
              <a:ext cx="3442808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藍田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北 去 觀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塘市中心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8425954" y="7926581"/>
            <a:ext cx="1155679" cy="432089"/>
            <a:chOff x="8366321" y="3502704"/>
            <a:chExt cx="1155679" cy="432089"/>
          </a:xfrm>
        </p:grpSpPr>
        <p:sp>
          <p:nvSpPr>
            <p:cNvPr id="12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E22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文字方塊 15"/>
          <p:cNvSpPr txBox="1"/>
          <p:nvPr/>
        </p:nvSpPr>
        <p:spPr>
          <a:xfrm rot="20860401">
            <a:off x="6768000" y="7589482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$1.7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322852" y="8512126"/>
            <a:ext cx="4925473" cy="418090"/>
            <a:chOff x="247650" y="2493031"/>
            <a:chExt cx="4925473" cy="418090"/>
          </a:xfrm>
        </p:grpSpPr>
        <p:sp>
          <p:nvSpPr>
            <p:cNvPr id="1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8"/>
            <p:cNvSpPr txBox="1"/>
            <p:nvPr/>
          </p:nvSpPr>
          <p:spPr>
            <a:xfrm>
              <a:off x="543312" y="2609435"/>
              <a:ext cx="4629811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油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塘 去 觀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塘市中心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8425954" y="9440524"/>
            <a:ext cx="1155679" cy="432089"/>
            <a:chOff x="8366321" y="3502704"/>
            <a:chExt cx="1155679" cy="432089"/>
          </a:xfrm>
        </p:grpSpPr>
        <p:sp>
          <p:nvSpPr>
            <p:cNvPr id="22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62X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2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文字方塊 25"/>
          <p:cNvSpPr txBox="1"/>
          <p:nvPr/>
        </p:nvSpPr>
        <p:spPr>
          <a:xfrm rot="20860401">
            <a:off x="6768000" y="9103425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$1.8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330387" y="2457065"/>
            <a:ext cx="3650199" cy="418090"/>
            <a:chOff x="247650" y="2493031"/>
            <a:chExt cx="3650199" cy="418090"/>
          </a:xfrm>
        </p:grpSpPr>
        <p:sp>
          <p:nvSpPr>
            <p:cNvPr id="2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8"/>
            <p:cNvSpPr txBox="1"/>
            <p:nvPr/>
          </p:nvSpPr>
          <p:spPr>
            <a:xfrm>
              <a:off x="543312" y="2609435"/>
              <a:ext cx="3354537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秀茂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坪 去 觀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塘市中心</a:t>
              </a:r>
              <a:endParaRPr lang="en-US" altLang="zh-HK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8433489" y="3385463"/>
            <a:ext cx="1155679" cy="432089"/>
            <a:chOff x="8366321" y="3502704"/>
            <a:chExt cx="1155679" cy="432089"/>
          </a:xfrm>
        </p:grpSpPr>
        <p:sp>
          <p:nvSpPr>
            <p:cNvPr id="32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601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6" name="文字方塊 35"/>
          <p:cNvSpPr txBox="1"/>
          <p:nvPr/>
        </p:nvSpPr>
        <p:spPr>
          <a:xfrm rot="20860401">
            <a:off x="6775536" y="30483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332184" y="3988220"/>
            <a:ext cx="4956291" cy="437005"/>
            <a:chOff x="247650" y="2493031"/>
            <a:chExt cx="4956291" cy="437005"/>
          </a:xfrm>
        </p:grpSpPr>
        <p:sp>
          <p:nvSpPr>
            <p:cNvPr id="3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TextBox 8"/>
            <p:cNvSpPr txBox="1"/>
            <p:nvPr/>
          </p:nvSpPr>
          <p:spPr>
            <a:xfrm>
              <a:off x="543312" y="2609435"/>
              <a:ext cx="4660629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順天邨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/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順利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邨 去 港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鐵彩虹站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8435286" y="4916618"/>
            <a:ext cx="1250929" cy="417855"/>
            <a:chOff x="8366321" y="3502704"/>
            <a:chExt cx="1250929" cy="417855"/>
          </a:xfrm>
        </p:grpSpPr>
        <p:sp>
          <p:nvSpPr>
            <p:cNvPr id="42" name="TextBox 36"/>
            <p:cNvSpPr txBox="1"/>
            <p:nvPr/>
          </p:nvSpPr>
          <p:spPr>
            <a:xfrm>
              <a:off x="8615833" y="3614641"/>
              <a:ext cx="1001417" cy="3059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2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E22P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4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6" name="文字方塊 45"/>
          <p:cNvSpPr txBox="1"/>
          <p:nvPr/>
        </p:nvSpPr>
        <p:spPr>
          <a:xfrm rot="20860401">
            <a:off x="6777332" y="457951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$1.7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8" name="群組 47"/>
          <p:cNvGrpSpPr/>
          <p:nvPr/>
        </p:nvGrpSpPr>
        <p:grpSpPr>
          <a:xfrm>
            <a:off x="332184" y="5487161"/>
            <a:ext cx="4065003" cy="418090"/>
            <a:chOff x="247650" y="2493031"/>
            <a:chExt cx="4065003" cy="418090"/>
          </a:xfrm>
        </p:grpSpPr>
        <p:sp>
          <p:nvSpPr>
            <p:cNvPr id="4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TextBox 8"/>
            <p:cNvSpPr txBox="1"/>
            <p:nvPr/>
          </p:nvSpPr>
          <p:spPr>
            <a:xfrm>
              <a:off x="543312" y="2609435"/>
              <a:ext cx="3769341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觀塘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市中心 去 鑽石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山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8435286" y="6415559"/>
            <a:ext cx="1155679" cy="432089"/>
            <a:chOff x="8366321" y="3502704"/>
            <a:chExt cx="1155679" cy="432089"/>
          </a:xfrm>
        </p:grpSpPr>
        <p:sp>
          <p:nvSpPr>
            <p:cNvPr id="52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62X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5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6" name="文字方塊 55"/>
          <p:cNvSpPr txBox="1"/>
          <p:nvPr/>
        </p:nvSpPr>
        <p:spPr>
          <a:xfrm rot="20860401">
            <a:off x="6777332" y="6078460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$1.8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57" name="群組 56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59" name="群組 58"/>
            <p:cNvGrpSpPr/>
            <p:nvPr/>
          </p:nvGrpSpPr>
          <p:grpSpPr>
            <a:xfrm>
              <a:off x="2822533" y="3409086"/>
              <a:ext cx="1149029" cy="385112"/>
              <a:chOff x="742117" y="3512430"/>
              <a:chExt cx="1149029" cy="385112"/>
            </a:xfrm>
          </p:grpSpPr>
          <p:sp>
            <p:nvSpPr>
              <p:cNvPr id="60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1" name="TextBox 36"/>
              <p:cNvSpPr txBox="1"/>
              <p:nvPr/>
            </p:nvSpPr>
            <p:spPr>
              <a:xfrm>
                <a:off x="8897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11C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62" name="群組 61"/>
          <p:cNvGrpSpPr/>
          <p:nvPr/>
        </p:nvGrpSpPr>
        <p:grpSpPr>
          <a:xfrm>
            <a:off x="2358645" y="2896183"/>
            <a:ext cx="2374126" cy="1179726"/>
            <a:chOff x="2340428" y="2896112"/>
            <a:chExt cx="2374126" cy="1179726"/>
          </a:xfrm>
        </p:grpSpPr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64" name="群組 63"/>
            <p:cNvGrpSpPr/>
            <p:nvPr/>
          </p:nvGrpSpPr>
          <p:grpSpPr>
            <a:xfrm>
              <a:off x="2822533" y="3409086"/>
              <a:ext cx="1212529" cy="385112"/>
              <a:chOff x="742117" y="3512430"/>
              <a:chExt cx="1212529" cy="385112"/>
            </a:xfrm>
          </p:grpSpPr>
          <p:sp>
            <p:nvSpPr>
              <p:cNvPr id="6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6" name="TextBox 36"/>
              <p:cNvSpPr txBox="1"/>
              <p:nvPr/>
            </p:nvSpPr>
            <p:spPr>
              <a:xfrm>
                <a:off x="953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13M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67" name="群組 66"/>
          <p:cNvGrpSpPr/>
          <p:nvPr/>
        </p:nvGrpSpPr>
        <p:grpSpPr>
          <a:xfrm>
            <a:off x="3721995" y="2421101"/>
            <a:ext cx="3394872" cy="2263248"/>
            <a:chOff x="3746496" y="5447521"/>
            <a:chExt cx="3394872" cy="2263248"/>
          </a:xfrm>
        </p:grpSpPr>
        <p:pic>
          <p:nvPicPr>
            <p:cNvPr id="68" name="圖片 67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69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34S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1" name="群組 70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73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27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77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TextBox 36"/>
            <p:cNvSpPr txBox="1"/>
            <p:nvPr/>
          </p:nvSpPr>
          <p:spPr>
            <a:xfrm>
              <a:off x="30323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29M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80" name="圖片 7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81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TextBox 36"/>
            <p:cNvSpPr txBox="1"/>
            <p:nvPr/>
          </p:nvSpPr>
          <p:spPr>
            <a:xfrm>
              <a:off x="9941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11C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85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TextBox 36"/>
            <p:cNvSpPr txBox="1"/>
            <p:nvPr/>
          </p:nvSpPr>
          <p:spPr>
            <a:xfrm>
              <a:off x="29859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15A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3709509" y="5364452"/>
            <a:ext cx="3562404" cy="2374936"/>
            <a:chOff x="3709509" y="5364452"/>
            <a:chExt cx="3562404" cy="2374936"/>
          </a:xfrm>
        </p:grpSpPr>
        <p:pic>
          <p:nvPicPr>
            <p:cNvPr id="88" name="圖片 8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509" y="5364452"/>
              <a:ext cx="3562404" cy="2374936"/>
            </a:xfrm>
            <a:prstGeom prst="rect">
              <a:avLst/>
            </a:prstGeom>
          </p:spPr>
        </p:pic>
        <p:grpSp>
          <p:nvGrpSpPr>
            <p:cNvPr id="89" name="群組 88"/>
            <p:cNvGrpSpPr/>
            <p:nvPr/>
          </p:nvGrpSpPr>
          <p:grpSpPr>
            <a:xfrm>
              <a:off x="4831159" y="6456758"/>
              <a:ext cx="1315826" cy="313168"/>
              <a:chOff x="4878784" y="7656908"/>
              <a:chExt cx="1315826" cy="313168"/>
            </a:xfrm>
          </p:grpSpPr>
          <p:sp>
            <p:nvSpPr>
              <p:cNvPr id="90" name="Freeform 19"/>
              <p:cNvSpPr/>
              <p:nvPr/>
            </p:nvSpPr>
            <p:spPr>
              <a:xfrm>
                <a:off x="4878784" y="7656908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1" name="TextBox 36"/>
              <p:cNvSpPr txBox="1"/>
              <p:nvPr/>
            </p:nvSpPr>
            <p:spPr>
              <a:xfrm>
                <a:off x="5193193" y="7707055"/>
                <a:ext cx="1001417" cy="2630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觀塘</a:t>
                </a:r>
                <a:r>
                  <a:rPr lang="zh-HK" altLang="en-US" sz="24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線</a:t>
                </a:r>
                <a:endParaRPr 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92" name="群組 91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93" name="圖片 9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94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15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97" name="圖片 9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sp>
          <p:nvSpPr>
            <p:cNvPr id="98" name="Freeform 19"/>
            <p:cNvSpPr/>
            <p:nvPr/>
          </p:nvSpPr>
          <p:spPr>
            <a:xfrm>
              <a:off x="2814998" y="7950204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9" name="TextBox 36"/>
            <p:cNvSpPr txBox="1"/>
            <p:nvPr/>
          </p:nvSpPr>
          <p:spPr>
            <a:xfrm>
              <a:off x="3003818" y="802724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16M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0" name="群組 99"/>
          <p:cNvGrpSpPr/>
          <p:nvPr/>
        </p:nvGrpSpPr>
        <p:grpSpPr>
          <a:xfrm>
            <a:off x="3788352" y="6941942"/>
            <a:ext cx="3394872" cy="2263248"/>
            <a:chOff x="3788352" y="6941942"/>
            <a:chExt cx="3394872" cy="2263248"/>
          </a:xfrm>
        </p:grpSpPr>
        <p:pic>
          <p:nvPicPr>
            <p:cNvPr id="101" name="圖片 10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352" y="6941942"/>
              <a:ext cx="3394872" cy="2263248"/>
            </a:xfrm>
            <a:prstGeom prst="rect">
              <a:avLst/>
            </a:prstGeom>
          </p:spPr>
        </p:pic>
        <p:sp>
          <p:nvSpPr>
            <p:cNvPr id="102" name="Freeform 19"/>
            <p:cNvSpPr/>
            <p:nvPr/>
          </p:nvSpPr>
          <p:spPr>
            <a:xfrm>
              <a:off x="4898403" y="793489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3" name="TextBox 36"/>
            <p:cNvSpPr txBox="1"/>
            <p:nvPr/>
          </p:nvSpPr>
          <p:spPr>
            <a:xfrm>
              <a:off x="5145577" y="801193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63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4" name="群組 103"/>
          <p:cNvGrpSpPr/>
          <p:nvPr/>
        </p:nvGrpSpPr>
        <p:grpSpPr>
          <a:xfrm>
            <a:off x="3704586" y="8378692"/>
            <a:ext cx="3562404" cy="2374936"/>
            <a:chOff x="3704586" y="8378692"/>
            <a:chExt cx="3562404" cy="2374936"/>
          </a:xfrm>
        </p:grpSpPr>
        <p:pic>
          <p:nvPicPr>
            <p:cNvPr id="105" name="圖片 10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586" y="8378692"/>
              <a:ext cx="3562404" cy="2374936"/>
            </a:xfrm>
            <a:prstGeom prst="rect">
              <a:avLst/>
            </a:prstGeom>
          </p:spPr>
        </p:pic>
        <p:grpSp>
          <p:nvGrpSpPr>
            <p:cNvPr id="106" name="群組 105"/>
            <p:cNvGrpSpPr/>
            <p:nvPr/>
          </p:nvGrpSpPr>
          <p:grpSpPr>
            <a:xfrm>
              <a:off x="4826236" y="9470998"/>
              <a:ext cx="1315826" cy="313168"/>
              <a:chOff x="4878784" y="7656908"/>
              <a:chExt cx="1315826" cy="313168"/>
            </a:xfrm>
          </p:grpSpPr>
          <p:sp>
            <p:nvSpPr>
              <p:cNvPr id="107" name="Freeform 19"/>
              <p:cNvSpPr/>
              <p:nvPr/>
            </p:nvSpPr>
            <p:spPr>
              <a:xfrm>
                <a:off x="4878784" y="7656908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8" name="TextBox 36"/>
              <p:cNvSpPr txBox="1"/>
              <p:nvPr/>
            </p:nvSpPr>
            <p:spPr>
              <a:xfrm>
                <a:off x="5193193" y="7707055"/>
                <a:ext cx="1001417" cy="2630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zh-TW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觀塘</a:t>
                </a:r>
                <a:r>
                  <a:rPr lang="zh-HK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線</a:t>
                </a:r>
                <a:endParaRPr lang="en-US" altLang="zh-HK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09" name="群組 108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110" name="圖片 10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111" name="群組 110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112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3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14B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14" name="群組 113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115" name="圖片 11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116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14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17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3006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8973372"/>
            <a:ext cx="2025871" cy="1156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139" name="圖片 1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40" name="圖片 13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41" name="圖片 1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42" name="圖片 14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43" name="圖片 1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30" name="Picture 6" descr="C:\Users\XTDM0348\Downloads\image\元朗天水圍 (2)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56" r="-320" b="82868"/>
          <a:stretch/>
        </p:blipFill>
        <p:spPr bwMode="auto">
          <a:xfrm>
            <a:off x="3792398" y="1748603"/>
            <a:ext cx="2766682" cy="8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322852" y="6987487"/>
            <a:ext cx="3738471" cy="418090"/>
            <a:chOff x="247650" y="2493031"/>
            <a:chExt cx="3738471" cy="418090"/>
          </a:xfrm>
        </p:grpSpPr>
        <p:sp>
          <p:nvSpPr>
            <p:cNvPr id="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8"/>
            <p:cNvSpPr txBox="1"/>
            <p:nvPr/>
          </p:nvSpPr>
          <p:spPr>
            <a:xfrm>
              <a:off x="543313" y="2609435"/>
              <a:ext cx="3442808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啟晴邨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/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德朗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邨 去 土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瓜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灣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8425954" y="7915885"/>
            <a:ext cx="1155679" cy="432089"/>
            <a:chOff x="8366321" y="3502704"/>
            <a:chExt cx="1155679" cy="432089"/>
          </a:xfrm>
        </p:grpSpPr>
        <p:sp>
          <p:nvSpPr>
            <p:cNvPr id="8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108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9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文字方塊 11"/>
          <p:cNvSpPr txBox="1"/>
          <p:nvPr/>
        </p:nvSpPr>
        <p:spPr>
          <a:xfrm rot="20860401">
            <a:off x="6768001" y="7578786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$0.5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30387" y="8474536"/>
            <a:ext cx="4925473" cy="418090"/>
            <a:chOff x="247650" y="2493031"/>
            <a:chExt cx="4925473" cy="418090"/>
          </a:xfrm>
        </p:grpSpPr>
        <p:sp>
          <p:nvSpPr>
            <p:cNvPr id="1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8"/>
            <p:cNvSpPr txBox="1"/>
            <p:nvPr/>
          </p:nvSpPr>
          <p:spPr>
            <a:xfrm>
              <a:off x="543312" y="2609435"/>
              <a:ext cx="4629811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翔龍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灣 去 黃埔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花園 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8433489" y="9402934"/>
            <a:ext cx="1155679" cy="432089"/>
            <a:chOff x="8366321" y="3502704"/>
            <a:chExt cx="1155679" cy="432089"/>
          </a:xfrm>
        </p:grpSpPr>
        <p:sp>
          <p:nvSpPr>
            <p:cNvPr id="18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115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9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文字方塊 21"/>
          <p:cNvSpPr txBox="1"/>
          <p:nvPr/>
        </p:nvSpPr>
        <p:spPr>
          <a:xfrm rot="20860401">
            <a:off x="6775536" y="9065835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330387" y="2446369"/>
            <a:ext cx="3650199" cy="418090"/>
            <a:chOff x="247650" y="2493031"/>
            <a:chExt cx="3650199" cy="418090"/>
          </a:xfrm>
        </p:grpSpPr>
        <p:sp>
          <p:nvSpPr>
            <p:cNvPr id="2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8"/>
            <p:cNvSpPr txBox="1"/>
            <p:nvPr/>
          </p:nvSpPr>
          <p:spPr>
            <a:xfrm>
              <a:off x="543312" y="2609435"/>
              <a:ext cx="3354537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HK" altLang="zh-TW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AIRSIDE 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去 紅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磡</a:t>
              </a:r>
              <a:endParaRPr lang="en-US" altLang="zh-HK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8433489" y="3374767"/>
            <a:ext cx="1155679" cy="432089"/>
            <a:chOff x="8366321" y="3502704"/>
            <a:chExt cx="1155679" cy="432089"/>
          </a:xfrm>
        </p:grpSpPr>
        <p:sp>
          <p:nvSpPr>
            <p:cNvPr id="28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107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29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文字方塊 31"/>
          <p:cNvSpPr txBox="1"/>
          <p:nvPr/>
        </p:nvSpPr>
        <p:spPr>
          <a:xfrm rot="20860401">
            <a:off x="6775537" y="3037668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332184" y="3977524"/>
            <a:ext cx="4956291" cy="418090"/>
            <a:chOff x="247650" y="2493031"/>
            <a:chExt cx="4956291" cy="418090"/>
          </a:xfrm>
        </p:grpSpPr>
        <p:sp>
          <p:nvSpPr>
            <p:cNvPr id="3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8"/>
            <p:cNvSpPr txBox="1"/>
            <p:nvPr/>
          </p:nvSpPr>
          <p:spPr>
            <a:xfrm>
              <a:off x="543312" y="2609435"/>
              <a:ext cx="4660629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馬頭涌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道 去 紅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磡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8435286" y="4905922"/>
            <a:ext cx="1155679" cy="432089"/>
            <a:chOff x="8366321" y="3502704"/>
            <a:chExt cx="1155679" cy="432089"/>
          </a:xfrm>
        </p:grpSpPr>
        <p:sp>
          <p:nvSpPr>
            <p:cNvPr id="38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E23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9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文字方塊 41"/>
          <p:cNvSpPr txBox="1"/>
          <p:nvPr/>
        </p:nvSpPr>
        <p:spPr>
          <a:xfrm rot="20860401">
            <a:off x="6777333" y="4568823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$1.7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4" name="群組 43"/>
          <p:cNvGrpSpPr/>
          <p:nvPr/>
        </p:nvGrpSpPr>
        <p:grpSpPr>
          <a:xfrm>
            <a:off x="332184" y="5476465"/>
            <a:ext cx="4065003" cy="418090"/>
            <a:chOff x="247650" y="2493031"/>
            <a:chExt cx="4065003" cy="418090"/>
          </a:xfrm>
        </p:grpSpPr>
        <p:sp>
          <p:nvSpPr>
            <p:cNvPr id="4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TextBox 8"/>
            <p:cNvSpPr txBox="1"/>
            <p:nvPr/>
          </p:nvSpPr>
          <p:spPr>
            <a:xfrm>
              <a:off x="543312" y="2609435"/>
              <a:ext cx="3769341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何文田邨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/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愛民</a:t>
              </a:r>
              <a:r>
                <a:rPr lang="zh-TW" altLang="en-US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邨 去 紅</a:t>
              </a:r>
              <a:r>
                <a:rPr lang="zh-TW" altLang="en-US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磡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8435286" y="6404863"/>
            <a:ext cx="1155679" cy="432089"/>
            <a:chOff x="8366321" y="3502704"/>
            <a:chExt cx="1155679" cy="432089"/>
          </a:xfrm>
        </p:grpSpPr>
        <p:sp>
          <p:nvSpPr>
            <p:cNvPr id="48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109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49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2" name="文字方塊 51"/>
          <p:cNvSpPr txBox="1"/>
          <p:nvPr/>
        </p:nvSpPr>
        <p:spPr>
          <a:xfrm rot="20860401">
            <a:off x="6777333" y="60677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altLang="zh-HK" sz="32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32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53" name="群組 52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55" name="群組 54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5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7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5A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8" name="群組 57"/>
          <p:cNvGrpSpPr/>
          <p:nvPr/>
        </p:nvGrpSpPr>
        <p:grpSpPr>
          <a:xfrm>
            <a:off x="2358645" y="2896183"/>
            <a:ext cx="2374126" cy="1179726"/>
            <a:chOff x="2340428" y="2896112"/>
            <a:chExt cx="2374126" cy="1179726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60" name="群組 59"/>
            <p:cNvGrpSpPr/>
            <p:nvPr/>
          </p:nvGrpSpPr>
          <p:grpSpPr>
            <a:xfrm>
              <a:off x="2822533" y="3409086"/>
              <a:ext cx="1212529" cy="385112"/>
              <a:chOff x="742117" y="3512430"/>
              <a:chExt cx="1212529" cy="385112"/>
            </a:xfrm>
          </p:grpSpPr>
          <p:sp>
            <p:nvSpPr>
              <p:cNvPr id="6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2" name="TextBox 36"/>
              <p:cNvSpPr txBox="1"/>
              <p:nvPr/>
            </p:nvSpPr>
            <p:spPr>
              <a:xfrm>
                <a:off x="953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796X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71" name="群組 70"/>
          <p:cNvGrpSpPr/>
          <p:nvPr/>
        </p:nvGrpSpPr>
        <p:grpSpPr>
          <a:xfrm>
            <a:off x="3691024" y="2351560"/>
            <a:ext cx="3562404" cy="2374936"/>
            <a:chOff x="3717468" y="6867619"/>
            <a:chExt cx="3562404" cy="2374936"/>
          </a:xfrm>
        </p:grpSpPr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sp>
          <p:nvSpPr>
            <p:cNvPr id="73" name="Freeform 19"/>
            <p:cNvSpPr/>
            <p:nvPr/>
          </p:nvSpPr>
          <p:spPr>
            <a:xfrm>
              <a:off x="4847215" y="7951498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TextBox 36"/>
            <p:cNvSpPr txBox="1"/>
            <p:nvPr/>
          </p:nvSpPr>
          <p:spPr>
            <a:xfrm>
              <a:off x="5161624" y="8001645"/>
              <a:ext cx="1001417" cy="2630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zh-HK" alt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屯馬線</a:t>
              </a:r>
              <a:endParaRPr 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80" name="圖片 7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81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1712342" y="3953389"/>
            <a:ext cx="3394872" cy="2263248"/>
            <a:chOff x="3746496" y="5447521"/>
            <a:chExt cx="3394872" cy="2263248"/>
          </a:xfrm>
        </p:grpSpPr>
        <p:pic>
          <p:nvPicPr>
            <p:cNvPr id="92" name="圖片 91"/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93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4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>
            <a:off x="3672531" y="3867287"/>
            <a:ext cx="3562404" cy="2374936"/>
            <a:chOff x="3717468" y="6867619"/>
            <a:chExt cx="3562404" cy="2374936"/>
          </a:xfrm>
        </p:grpSpPr>
        <p:pic>
          <p:nvPicPr>
            <p:cNvPr id="100" name="圖片 9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sp>
          <p:nvSpPr>
            <p:cNvPr id="101" name="Freeform 19"/>
            <p:cNvSpPr/>
            <p:nvPr/>
          </p:nvSpPr>
          <p:spPr>
            <a:xfrm>
              <a:off x="4847215" y="7951498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2" name="TextBox 36"/>
            <p:cNvSpPr txBox="1"/>
            <p:nvPr/>
          </p:nvSpPr>
          <p:spPr>
            <a:xfrm>
              <a:off x="5161624" y="8001645"/>
              <a:ext cx="1001417" cy="2630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zh-HK" altLang="en-US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屯馬線</a:t>
              </a:r>
              <a:endParaRPr lang="en-US" altLang="zh-HK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3" name="群組 102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104" name="圖片 10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105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6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7" name="群組 106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108" name="圖片 10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109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0" name="TextBox 36"/>
            <p:cNvSpPr txBox="1"/>
            <p:nvPr/>
          </p:nvSpPr>
          <p:spPr>
            <a:xfrm>
              <a:off x="29859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11" name="群組 110"/>
          <p:cNvGrpSpPr/>
          <p:nvPr/>
        </p:nvGrpSpPr>
        <p:grpSpPr>
          <a:xfrm>
            <a:off x="3746496" y="5447521"/>
            <a:ext cx="3394872" cy="2263248"/>
            <a:chOff x="3746496" y="5447521"/>
            <a:chExt cx="3394872" cy="2263248"/>
          </a:xfrm>
        </p:grpSpPr>
        <p:pic>
          <p:nvPicPr>
            <p:cNvPr id="112" name="圖片 111"/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113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4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15" name="群組 114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116" name="圖片 11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grpSp>
          <p:nvGrpSpPr>
            <p:cNvPr id="117" name="群組 116"/>
            <p:cNvGrpSpPr/>
            <p:nvPr/>
          </p:nvGrpSpPr>
          <p:grpSpPr>
            <a:xfrm>
              <a:off x="2814998" y="7961505"/>
              <a:ext cx="1241037" cy="397193"/>
              <a:chOff x="742117" y="3512430"/>
              <a:chExt cx="1241037" cy="397193"/>
            </a:xfrm>
          </p:grpSpPr>
          <p:sp>
            <p:nvSpPr>
              <p:cNvPr id="118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9" name="TextBox 36"/>
              <p:cNvSpPr txBox="1"/>
              <p:nvPr/>
            </p:nvSpPr>
            <p:spPr>
              <a:xfrm>
                <a:off x="981737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22M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20" name="群組 119"/>
          <p:cNvGrpSpPr/>
          <p:nvPr/>
        </p:nvGrpSpPr>
        <p:grpSpPr>
          <a:xfrm>
            <a:off x="3717468" y="6878920"/>
            <a:ext cx="3562404" cy="2374936"/>
            <a:chOff x="3717468" y="6878920"/>
            <a:chExt cx="3562404" cy="2374936"/>
          </a:xfrm>
        </p:grpSpPr>
        <p:pic>
          <p:nvPicPr>
            <p:cNvPr id="121" name="圖片 12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78920"/>
              <a:ext cx="3562404" cy="2374936"/>
            </a:xfrm>
            <a:prstGeom prst="rect">
              <a:avLst/>
            </a:prstGeom>
          </p:spPr>
        </p:pic>
        <p:grpSp>
          <p:nvGrpSpPr>
            <p:cNvPr id="122" name="群組 121"/>
            <p:cNvGrpSpPr/>
            <p:nvPr/>
          </p:nvGrpSpPr>
          <p:grpSpPr>
            <a:xfrm>
              <a:off x="4847215" y="7962799"/>
              <a:ext cx="1315826" cy="313168"/>
              <a:chOff x="742117" y="3512430"/>
              <a:chExt cx="1315826" cy="313168"/>
            </a:xfrm>
          </p:grpSpPr>
          <p:sp>
            <p:nvSpPr>
              <p:cNvPr id="123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24" name="TextBox 36"/>
              <p:cNvSpPr txBox="1"/>
              <p:nvPr/>
            </p:nvSpPr>
            <p:spPr>
              <a:xfrm>
                <a:off x="1056526" y="3562577"/>
                <a:ext cx="1001417" cy="2630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zh-HK" altLang="en-US" sz="24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屯馬線</a:t>
                </a:r>
                <a:endParaRPr lang="en-US" altLang="zh-HK" sz="24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25" name="群組 124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126" name="圖片 12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127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8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5D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29" name="群組 128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131" name="圖片 13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132" name="群組 131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133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3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=""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34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12A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35" name="群組 134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136" name="圖片 13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137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5D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38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3956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1621</Words>
  <Application>Microsoft Office PowerPoint</Application>
  <PresentationFormat>Custom</PresentationFormat>
  <Paragraphs>525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Noto Sans TC Black</vt:lpstr>
      <vt:lpstr>Yu Gothic Medium</vt:lpstr>
      <vt:lpstr>微軟正黑體</vt:lpstr>
      <vt:lpstr>Arial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Suen, Jovy LY</dc:creator>
  <cp:lastModifiedBy>LEUNG Hon Lam</cp:lastModifiedBy>
  <cp:revision>211</cp:revision>
  <cp:lastPrinted>2026-03-16T08:32:50Z</cp:lastPrinted>
  <dcterms:created xsi:type="dcterms:W3CDTF">2026-03-02T03:17:47Z</dcterms:created>
  <dcterms:modified xsi:type="dcterms:W3CDTF">2026-03-20T08:49:37Z</dcterms:modified>
</cp:coreProperties>
</file>